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7.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8.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9.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10.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11.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12.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33" r:id="rId2"/>
  </p:sldMasterIdLst>
  <p:notesMasterIdLst>
    <p:notesMasterId r:id="rId57"/>
  </p:notesMasterIdLst>
  <p:sldIdLst>
    <p:sldId id="327" r:id="rId3"/>
    <p:sldId id="328" r:id="rId4"/>
    <p:sldId id="301" r:id="rId5"/>
    <p:sldId id="295" r:id="rId6"/>
    <p:sldId id="302" r:id="rId7"/>
    <p:sldId id="289" r:id="rId8"/>
    <p:sldId id="303" r:id="rId9"/>
    <p:sldId id="288" r:id="rId10"/>
    <p:sldId id="304" r:id="rId11"/>
    <p:sldId id="290" r:id="rId12"/>
    <p:sldId id="305" r:id="rId13"/>
    <p:sldId id="262" r:id="rId14"/>
    <p:sldId id="306" r:id="rId15"/>
    <p:sldId id="331" r:id="rId16"/>
    <p:sldId id="307" r:id="rId17"/>
    <p:sldId id="260" r:id="rId18"/>
    <p:sldId id="308" r:id="rId19"/>
    <p:sldId id="257" r:id="rId20"/>
    <p:sldId id="309" r:id="rId21"/>
    <p:sldId id="265" r:id="rId22"/>
    <p:sldId id="310" r:id="rId23"/>
    <p:sldId id="283" r:id="rId24"/>
    <p:sldId id="311" r:id="rId25"/>
    <p:sldId id="334" r:id="rId26"/>
    <p:sldId id="333" r:id="rId27"/>
    <p:sldId id="264" r:id="rId28"/>
    <p:sldId id="313" r:id="rId29"/>
    <p:sldId id="315" r:id="rId30"/>
    <p:sldId id="286" r:id="rId31"/>
    <p:sldId id="285" r:id="rId32"/>
    <p:sldId id="314" r:id="rId33"/>
    <p:sldId id="291" r:id="rId34"/>
    <p:sldId id="316" r:id="rId35"/>
    <p:sldId id="282" r:id="rId36"/>
    <p:sldId id="317" r:id="rId37"/>
    <p:sldId id="296" r:id="rId38"/>
    <p:sldId id="335" r:id="rId39"/>
    <p:sldId id="263" r:id="rId40"/>
    <p:sldId id="319" r:id="rId41"/>
    <p:sldId id="273" r:id="rId42"/>
    <p:sldId id="320" r:id="rId43"/>
    <p:sldId id="297" r:id="rId44"/>
    <p:sldId id="287" r:id="rId45"/>
    <p:sldId id="321" r:id="rId46"/>
    <p:sldId id="261" r:id="rId47"/>
    <p:sldId id="326" r:id="rId48"/>
    <p:sldId id="293" r:id="rId49"/>
    <p:sldId id="322" r:id="rId50"/>
    <p:sldId id="299" r:id="rId51"/>
    <p:sldId id="323" r:id="rId52"/>
    <p:sldId id="278" r:id="rId53"/>
    <p:sldId id="324" r:id="rId54"/>
    <p:sldId id="298" r:id="rId55"/>
    <p:sldId id="325" r:id="rId56"/>
  </p:sldIdLst>
  <p:sldSz cx="9144000" cy="6858000" type="screen4x3"/>
  <p:notesSz cx="6858000" cy="9144000"/>
  <p:custDataLst>
    <p:tags r:id="rId58"/>
  </p:custDataLst>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238" autoAdjust="0"/>
    <p:restoredTop sz="77098" autoAdjust="0"/>
  </p:normalViewPr>
  <p:slideViewPr>
    <p:cSldViewPr>
      <p:cViewPr varScale="1">
        <p:scale>
          <a:sx n="82" d="100"/>
          <a:sy n="82" d="100"/>
        </p:scale>
        <p:origin x="197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8388"/>
    </p:cViewPr>
  </p:sorterViewPr>
  <p:notesViewPr>
    <p:cSldViewPr>
      <p:cViewPr varScale="1">
        <p:scale>
          <a:sx n="82" d="100"/>
          <a:sy n="82" d="100"/>
        </p:scale>
        <p:origin x="387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gs" Target="tags/tag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dd Bolen" userId="a511567d1bf03c50" providerId="LiveId" clId="{BBAE2740-3B99-4B13-AEE5-491625910923}"/>
    <pc:docChg chg="undo custSel addSld delSld modSld sldOrd modMainMaster">
      <pc:chgData name="Todd Bolen" userId="a511567d1bf03c50" providerId="LiveId" clId="{BBAE2740-3B99-4B13-AEE5-491625910923}" dt="2024-08-24T23:30:17.026" v="1259" actId="20577"/>
      <pc:docMkLst>
        <pc:docMk/>
      </pc:docMkLst>
      <pc:sldChg chg="addSp delSp modSp mod modNotes modNotesTx">
        <pc:chgData name="Todd Bolen" userId="a511567d1bf03c50" providerId="LiveId" clId="{BBAE2740-3B99-4B13-AEE5-491625910923}" dt="2024-08-23T17:05:35.645" v="868" actId="478"/>
        <pc:sldMkLst>
          <pc:docMk/>
          <pc:sldMk cId="0" sldId="257"/>
        </pc:sldMkLst>
        <pc:spChg chg="mod">
          <ac:chgData name="Todd Bolen" userId="a511567d1bf03c50" providerId="LiveId" clId="{BBAE2740-3B99-4B13-AEE5-491625910923}" dt="2024-08-20T19:02:36.668" v="11" actId="478"/>
          <ac:spMkLst>
            <pc:docMk/>
            <pc:sldMk cId="0" sldId="257"/>
            <ac:spMk id="12290" creationId="{00000000-0000-0000-0000-000000000000}"/>
          </ac:spMkLst>
        </pc:spChg>
        <pc:picChg chg="add mod ord">
          <ac:chgData name="Todd Bolen" userId="a511567d1bf03c50" providerId="LiveId" clId="{BBAE2740-3B99-4B13-AEE5-491625910923}" dt="2024-08-23T17:05:34.458" v="867" actId="962"/>
          <ac:picMkLst>
            <pc:docMk/>
            <pc:sldMk cId="0" sldId="257"/>
            <ac:picMk id="3" creationId="{0563C1D9-4FA9-E8C4-E1C9-C62439E866D9}"/>
          </ac:picMkLst>
        </pc:picChg>
        <pc:picChg chg="del">
          <ac:chgData name="Todd Bolen" userId="a511567d1bf03c50" providerId="LiveId" clId="{BBAE2740-3B99-4B13-AEE5-491625910923}" dt="2024-08-23T17:05:35.645" v="868" actId="478"/>
          <ac:picMkLst>
            <pc:docMk/>
            <pc:sldMk cId="0" sldId="257"/>
            <ac:picMk id="12291" creationId="{00000000-0000-0000-0000-000000000000}"/>
          </ac:picMkLst>
        </pc:picChg>
      </pc:sldChg>
      <pc:sldChg chg="modSp del modNotes">
        <pc:chgData name="Todd Bolen" userId="a511567d1bf03c50" providerId="LiveId" clId="{BBAE2740-3B99-4B13-AEE5-491625910923}" dt="2024-08-23T16:44:13.946" v="728" actId="2696"/>
        <pc:sldMkLst>
          <pc:docMk/>
          <pc:sldMk cId="0" sldId="259"/>
        </pc:sldMkLst>
        <pc:spChg chg="mod">
          <ac:chgData name="Todd Bolen" userId="a511567d1bf03c50" providerId="LiveId" clId="{BBAE2740-3B99-4B13-AEE5-491625910923}" dt="2024-08-20T19:02:36.668" v="11" actId="478"/>
          <ac:spMkLst>
            <pc:docMk/>
            <pc:sldMk cId="0" sldId="259"/>
            <ac:spMk id="10242" creationId="{00000000-0000-0000-0000-000000000000}"/>
          </ac:spMkLst>
        </pc:spChg>
      </pc:sldChg>
      <pc:sldChg chg="addSp delSp modSp mod">
        <pc:chgData name="Todd Bolen" userId="a511567d1bf03c50" providerId="LiveId" clId="{BBAE2740-3B99-4B13-AEE5-491625910923}" dt="2024-08-23T17:09:28.332" v="880" actId="478"/>
        <pc:sldMkLst>
          <pc:docMk/>
          <pc:sldMk cId="0" sldId="260"/>
        </pc:sldMkLst>
        <pc:spChg chg="mod">
          <ac:chgData name="Todd Bolen" userId="a511567d1bf03c50" providerId="LiveId" clId="{BBAE2740-3B99-4B13-AEE5-491625910923}" dt="2024-08-20T19:02:36.668" v="11" actId="478"/>
          <ac:spMkLst>
            <pc:docMk/>
            <pc:sldMk cId="0" sldId="260"/>
            <ac:spMk id="11266" creationId="{00000000-0000-0000-0000-000000000000}"/>
          </ac:spMkLst>
        </pc:spChg>
        <pc:picChg chg="add mod ord">
          <ac:chgData name="Todd Bolen" userId="a511567d1bf03c50" providerId="LiveId" clId="{BBAE2740-3B99-4B13-AEE5-491625910923}" dt="2024-08-23T17:09:26.881" v="879" actId="167"/>
          <ac:picMkLst>
            <pc:docMk/>
            <pc:sldMk cId="0" sldId="260"/>
            <ac:picMk id="3" creationId="{BADC6A71-FE61-3486-9D43-C9579410A934}"/>
          </ac:picMkLst>
        </pc:picChg>
        <pc:picChg chg="del">
          <ac:chgData name="Todd Bolen" userId="a511567d1bf03c50" providerId="LiveId" clId="{BBAE2740-3B99-4B13-AEE5-491625910923}" dt="2024-08-23T17:09:28.332" v="880" actId="478"/>
          <ac:picMkLst>
            <pc:docMk/>
            <pc:sldMk cId="0" sldId="260"/>
            <ac:picMk id="11267" creationId="{00000000-0000-0000-0000-000000000000}"/>
          </ac:picMkLst>
        </pc:picChg>
      </pc:sldChg>
      <pc:sldChg chg="modSp">
        <pc:chgData name="Todd Bolen" userId="a511567d1bf03c50" providerId="LiveId" clId="{BBAE2740-3B99-4B13-AEE5-491625910923}" dt="2024-08-20T19:02:36.668" v="11" actId="478"/>
        <pc:sldMkLst>
          <pc:docMk/>
          <pc:sldMk cId="0" sldId="261"/>
        </pc:sldMkLst>
        <pc:spChg chg="mod">
          <ac:chgData name="Todd Bolen" userId="a511567d1bf03c50" providerId="LiveId" clId="{BBAE2740-3B99-4B13-AEE5-491625910923}" dt="2024-08-20T19:02:36.668" v="11" actId="478"/>
          <ac:spMkLst>
            <pc:docMk/>
            <pc:sldMk cId="0" sldId="261"/>
            <ac:spMk id="26626" creationId="{00000000-0000-0000-0000-000000000000}"/>
          </ac:spMkLst>
        </pc:spChg>
      </pc:sldChg>
      <pc:sldChg chg="modSp modNotes">
        <pc:chgData name="Todd Bolen" userId="a511567d1bf03c50" providerId="LiveId" clId="{BBAE2740-3B99-4B13-AEE5-491625910923}" dt="2024-08-20T19:04:10.389" v="32"/>
        <pc:sldMkLst>
          <pc:docMk/>
          <pc:sldMk cId="0" sldId="262"/>
        </pc:sldMkLst>
        <pc:spChg chg="mod">
          <ac:chgData name="Todd Bolen" userId="a511567d1bf03c50" providerId="LiveId" clId="{BBAE2740-3B99-4B13-AEE5-491625910923}" dt="2024-08-20T19:02:36.668" v="11" actId="478"/>
          <ac:spMkLst>
            <pc:docMk/>
            <pc:sldMk cId="0" sldId="262"/>
            <ac:spMk id="9218" creationId="{00000000-0000-0000-0000-000000000000}"/>
          </ac:spMkLst>
        </pc:spChg>
      </pc:sldChg>
      <pc:sldChg chg="addSp delSp modSp mod chgLayout modNotes modNotesTx">
        <pc:chgData name="Todd Bolen" userId="a511567d1bf03c50" providerId="LiveId" clId="{BBAE2740-3B99-4B13-AEE5-491625910923}" dt="2024-08-20T19:09:27.910" v="66" actId="2711"/>
        <pc:sldMkLst>
          <pc:docMk/>
          <pc:sldMk cId="0" sldId="263"/>
        </pc:sldMkLst>
        <pc:spChg chg="add del mod">
          <ac:chgData name="Todd Bolen" userId="a511567d1bf03c50" providerId="LiveId" clId="{BBAE2740-3B99-4B13-AEE5-491625910923}" dt="2024-08-20T19:04:22.766" v="33" actId="6264"/>
          <ac:spMkLst>
            <pc:docMk/>
            <pc:sldMk cId="0" sldId="263"/>
            <ac:spMk id="2" creationId="{B312DD36-2B12-0C51-3DD1-AADD59BDB3D8}"/>
          </ac:spMkLst>
        </pc:spChg>
        <pc:spChg chg="mod ord">
          <ac:chgData name="Todd Bolen" userId="a511567d1bf03c50" providerId="LiveId" clId="{BBAE2740-3B99-4B13-AEE5-491625910923}" dt="2024-08-20T19:04:22.766" v="33" actId="6264"/>
          <ac:spMkLst>
            <pc:docMk/>
            <pc:sldMk cId="0" sldId="263"/>
            <ac:spMk id="22530" creationId="{00000000-0000-0000-0000-000000000000}"/>
          </ac:spMkLst>
        </pc:spChg>
      </pc:sldChg>
      <pc:sldChg chg="addSp delSp modSp mod modNotes">
        <pc:chgData name="Todd Bolen" userId="a511567d1bf03c50" providerId="LiveId" clId="{BBAE2740-3B99-4B13-AEE5-491625910923}" dt="2024-08-23T16:55:53.262" v="792" actId="478"/>
        <pc:sldMkLst>
          <pc:docMk/>
          <pc:sldMk cId="0" sldId="264"/>
        </pc:sldMkLst>
        <pc:spChg chg="mod">
          <ac:chgData name="Todd Bolen" userId="a511567d1bf03c50" providerId="LiveId" clId="{BBAE2740-3B99-4B13-AEE5-491625910923}" dt="2024-08-20T19:02:36.668" v="11" actId="478"/>
          <ac:spMkLst>
            <pc:docMk/>
            <pc:sldMk cId="0" sldId="264"/>
            <ac:spMk id="16386" creationId="{00000000-0000-0000-0000-000000000000}"/>
          </ac:spMkLst>
        </pc:spChg>
        <pc:picChg chg="add mod ord">
          <ac:chgData name="Todd Bolen" userId="a511567d1bf03c50" providerId="LiveId" clId="{BBAE2740-3B99-4B13-AEE5-491625910923}" dt="2024-08-23T16:55:49.951" v="791" actId="167"/>
          <ac:picMkLst>
            <pc:docMk/>
            <pc:sldMk cId="0" sldId="264"/>
            <ac:picMk id="3" creationId="{8BDEB658-F4A8-C63B-A945-AA9691B09908}"/>
          </ac:picMkLst>
        </pc:picChg>
        <pc:picChg chg="del">
          <ac:chgData name="Todd Bolen" userId="a511567d1bf03c50" providerId="LiveId" clId="{BBAE2740-3B99-4B13-AEE5-491625910923}" dt="2024-08-23T16:55:53.262" v="792" actId="478"/>
          <ac:picMkLst>
            <pc:docMk/>
            <pc:sldMk cId="0" sldId="264"/>
            <ac:picMk id="16387" creationId="{00000000-0000-0000-0000-000000000000}"/>
          </ac:picMkLst>
        </pc:picChg>
      </pc:sldChg>
      <pc:sldChg chg="modSp modNotes">
        <pc:chgData name="Todd Bolen" userId="a511567d1bf03c50" providerId="LiveId" clId="{BBAE2740-3B99-4B13-AEE5-491625910923}" dt="2024-08-23T16:22:56.411" v="635"/>
        <pc:sldMkLst>
          <pc:docMk/>
          <pc:sldMk cId="0" sldId="265"/>
        </pc:sldMkLst>
        <pc:spChg chg="mod">
          <ac:chgData name="Todd Bolen" userId="a511567d1bf03c50" providerId="LiveId" clId="{BBAE2740-3B99-4B13-AEE5-491625910923}" dt="2024-08-20T19:02:36.668" v="11" actId="478"/>
          <ac:spMkLst>
            <pc:docMk/>
            <pc:sldMk cId="0" sldId="265"/>
            <ac:spMk id="13314" creationId="{00000000-0000-0000-0000-000000000000}"/>
          </ac:spMkLst>
        </pc:spChg>
      </pc:sldChg>
      <pc:sldChg chg="addSp delSp modSp mod modNotes">
        <pc:chgData name="Todd Bolen" userId="a511567d1bf03c50" providerId="LiveId" clId="{BBAE2740-3B99-4B13-AEE5-491625910923}" dt="2024-08-23T17:02:35.790" v="858"/>
        <pc:sldMkLst>
          <pc:docMk/>
          <pc:sldMk cId="0" sldId="273"/>
        </pc:sldMkLst>
        <pc:spChg chg="mod">
          <ac:chgData name="Todd Bolen" userId="a511567d1bf03c50" providerId="LiveId" clId="{BBAE2740-3B99-4B13-AEE5-491625910923}" dt="2024-08-20T19:02:36.668" v="11" actId="478"/>
          <ac:spMkLst>
            <pc:docMk/>
            <pc:sldMk cId="0" sldId="273"/>
            <ac:spMk id="23554" creationId="{00000000-0000-0000-0000-000000000000}"/>
          </ac:spMkLst>
        </pc:spChg>
        <pc:spChg chg="mod">
          <ac:chgData name="Todd Bolen" userId="a511567d1bf03c50" providerId="LiveId" clId="{BBAE2740-3B99-4B13-AEE5-491625910923}" dt="2024-08-23T17:02:35.790" v="858"/>
          <ac:spMkLst>
            <pc:docMk/>
            <pc:sldMk cId="0" sldId="273"/>
            <ac:spMk id="23556" creationId="{00000000-0000-0000-0000-000000000000}"/>
          </ac:spMkLst>
        </pc:spChg>
        <pc:picChg chg="add mod ord">
          <ac:chgData name="Todd Bolen" userId="a511567d1bf03c50" providerId="LiveId" clId="{BBAE2740-3B99-4B13-AEE5-491625910923}" dt="2024-08-23T17:01:15.968" v="844" actId="167"/>
          <ac:picMkLst>
            <pc:docMk/>
            <pc:sldMk cId="0" sldId="273"/>
            <ac:picMk id="3" creationId="{371C6ECF-9253-DFD0-0A23-066B92AC5038}"/>
          </ac:picMkLst>
        </pc:picChg>
        <pc:picChg chg="del">
          <ac:chgData name="Todd Bolen" userId="a511567d1bf03c50" providerId="LiveId" clId="{BBAE2740-3B99-4B13-AEE5-491625910923}" dt="2024-08-23T17:01:18.245" v="845" actId="478"/>
          <ac:picMkLst>
            <pc:docMk/>
            <pc:sldMk cId="0" sldId="273"/>
            <ac:picMk id="23555" creationId="{00000000-0000-0000-0000-000000000000}"/>
          </ac:picMkLst>
        </pc:picChg>
      </pc:sldChg>
      <pc:sldChg chg="modSp modNotes modNotesTx">
        <pc:chgData name="Todd Bolen" userId="a511567d1bf03c50" providerId="LiveId" clId="{BBAE2740-3B99-4B13-AEE5-491625910923}" dt="2024-08-23T16:22:56.411" v="635"/>
        <pc:sldMkLst>
          <pc:docMk/>
          <pc:sldMk cId="0" sldId="278"/>
        </pc:sldMkLst>
        <pc:spChg chg="mod">
          <ac:chgData name="Todd Bolen" userId="a511567d1bf03c50" providerId="LiveId" clId="{BBAE2740-3B99-4B13-AEE5-491625910923}" dt="2024-08-20T19:02:36.668" v="11" actId="478"/>
          <ac:spMkLst>
            <pc:docMk/>
            <pc:sldMk cId="0" sldId="278"/>
            <ac:spMk id="29698" creationId="{00000000-0000-0000-0000-000000000000}"/>
          </ac:spMkLst>
        </pc:spChg>
      </pc:sldChg>
      <pc:sldChg chg="addSp delSp modSp mod chgLayout modNotes">
        <pc:chgData name="Todd Bolen" userId="a511567d1bf03c50" providerId="LiveId" clId="{BBAE2740-3B99-4B13-AEE5-491625910923}" dt="2024-08-23T16:57:57.244" v="816" actId="478"/>
        <pc:sldMkLst>
          <pc:docMk/>
          <pc:sldMk cId="0" sldId="282"/>
        </pc:sldMkLst>
        <pc:spChg chg="add del mod">
          <ac:chgData name="Todd Bolen" userId="a511567d1bf03c50" providerId="LiveId" clId="{BBAE2740-3B99-4B13-AEE5-491625910923}" dt="2024-08-20T19:04:48.960" v="36" actId="6264"/>
          <ac:spMkLst>
            <pc:docMk/>
            <pc:sldMk cId="0" sldId="282"/>
            <ac:spMk id="2" creationId="{BA5CDCA9-8C98-CAE4-9F77-720A1EF312DA}"/>
          </ac:spMkLst>
        </pc:spChg>
        <pc:spChg chg="mod ord">
          <ac:chgData name="Todd Bolen" userId="a511567d1bf03c50" providerId="LiveId" clId="{BBAE2740-3B99-4B13-AEE5-491625910923}" dt="2024-08-20T19:04:48.960" v="36" actId="6264"/>
          <ac:spMkLst>
            <pc:docMk/>
            <pc:sldMk cId="0" sldId="282"/>
            <ac:spMk id="20482" creationId="{00000000-0000-0000-0000-000000000000}"/>
          </ac:spMkLst>
        </pc:spChg>
        <pc:spChg chg="mod">
          <ac:chgData name="Todd Bolen" userId="a511567d1bf03c50" providerId="LiveId" clId="{BBAE2740-3B99-4B13-AEE5-491625910923}" dt="2024-08-20T19:05:17.836" v="39" actId="2711"/>
          <ac:spMkLst>
            <pc:docMk/>
            <pc:sldMk cId="0" sldId="282"/>
            <ac:spMk id="20484" creationId="{00000000-0000-0000-0000-000000000000}"/>
          </ac:spMkLst>
        </pc:spChg>
        <pc:picChg chg="add mod ord">
          <ac:chgData name="Todd Bolen" userId="a511567d1bf03c50" providerId="LiveId" clId="{BBAE2740-3B99-4B13-AEE5-491625910923}" dt="2024-08-23T16:57:55.872" v="815" actId="167"/>
          <ac:picMkLst>
            <pc:docMk/>
            <pc:sldMk cId="0" sldId="282"/>
            <ac:picMk id="3" creationId="{1000ACD3-D1F0-31EC-C4BE-B6A621CD00F0}"/>
          </ac:picMkLst>
        </pc:picChg>
        <pc:picChg chg="del">
          <ac:chgData name="Todd Bolen" userId="a511567d1bf03c50" providerId="LiveId" clId="{BBAE2740-3B99-4B13-AEE5-491625910923}" dt="2024-08-23T16:57:57.244" v="816" actId="478"/>
          <ac:picMkLst>
            <pc:docMk/>
            <pc:sldMk cId="0" sldId="282"/>
            <ac:picMk id="20483" creationId="{00000000-0000-0000-0000-000000000000}"/>
          </ac:picMkLst>
        </pc:picChg>
      </pc:sldChg>
      <pc:sldChg chg="addSp delSp modSp mod modNotes">
        <pc:chgData name="Todd Bolen" userId="a511567d1bf03c50" providerId="LiveId" clId="{BBAE2740-3B99-4B13-AEE5-491625910923}" dt="2024-08-23T16:49:11.148" v="751" actId="1076"/>
        <pc:sldMkLst>
          <pc:docMk/>
          <pc:sldMk cId="0" sldId="283"/>
        </pc:sldMkLst>
        <pc:spChg chg="mod">
          <ac:chgData name="Todd Bolen" userId="a511567d1bf03c50" providerId="LiveId" clId="{BBAE2740-3B99-4B13-AEE5-491625910923}" dt="2024-08-20T19:02:36.668" v="11" actId="478"/>
          <ac:spMkLst>
            <pc:docMk/>
            <pc:sldMk cId="0" sldId="283"/>
            <ac:spMk id="14338" creationId="{00000000-0000-0000-0000-000000000000}"/>
          </ac:spMkLst>
        </pc:spChg>
        <pc:picChg chg="add mod">
          <ac:chgData name="Todd Bolen" userId="a511567d1bf03c50" providerId="LiveId" clId="{BBAE2740-3B99-4B13-AEE5-491625910923}" dt="2024-08-23T16:49:11.148" v="751" actId="1076"/>
          <ac:picMkLst>
            <pc:docMk/>
            <pc:sldMk cId="0" sldId="283"/>
            <ac:picMk id="3" creationId="{936FBB34-0471-0C30-DC8E-AD847AB24D1F}"/>
          </ac:picMkLst>
        </pc:picChg>
        <pc:picChg chg="del">
          <ac:chgData name="Todd Bolen" userId="a511567d1bf03c50" providerId="LiveId" clId="{BBAE2740-3B99-4B13-AEE5-491625910923}" dt="2024-08-23T16:48:28.340" v="740" actId="478"/>
          <ac:picMkLst>
            <pc:docMk/>
            <pc:sldMk cId="0" sldId="283"/>
            <ac:picMk id="14339" creationId="{00000000-0000-0000-0000-000000000000}"/>
          </ac:picMkLst>
        </pc:picChg>
      </pc:sldChg>
      <pc:sldChg chg="modSp modNotes modNotesTx">
        <pc:chgData name="Todd Bolen" userId="a511567d1bf03c50" providerId="LiveId" clId="{BBAE2740-3B99-4B13-AEE5-491625910923}" dt="2024-08-24T23:28:14.018" v="1247" actId="20577"/>
        <pc:sldMkLst>
          <pc:docMk/>
          <pc:sldMk cId="0" sldId="285"/>
        </pc:sldMkLst>
        <pc:spChg chg="mod">
          <ac:chgData name="Todd Bolen" userId="a511567d1bf03c50" providerId="LiveId" clId="{BBAE2740-3B99-4B13-AEE5-491625910923}" dt="2024-08-20T19:02:36.668" v="11" actId="478"/>
          <ac:spMkLst>
            <pc:docMk/>
            <pc:sldMk cId="0" sldId="285"/>
            <ac:spMk id="18434" creationId="{00000000-0000-0000-0000-000000000000}"/>
          </ac:spMkLst>
        </pc:spChg>
      </pc:sldChg>
      <pc:sldChg chg="modSp modNotes">
        <pc:chgData name="Todd Bolen" userId="a511567d1bf03c50" providerId="LiveId" clId="{BBAE2740-3B99-4B13-AEE5-491625910923}" dt="2024-08-23T16:22:56.411" v="635"/>
        <pc:sldMkLst>
          <pc:docMk/>
          <pc:sldMk cId="0" sldId="286"/>
        </pc:sldMkLst>
        <pc:spChg chg="mod">
          <ac:chgData name="Todd Bolen" userId="a511567d1bf03c50" providerId="LiveId" clId="{BBAE2740-3B99-4B13-AEE5-491625910923}" dt="2024-08-20T19:02:36.668" v="11" actId="478"/>
          <ac:spMkLst>
            <pc:docMk/>
            <pc:sldMk cId="0" sldId="286"/>
            <ac:spMk id="17410" creationId="{00000000-0000-0000-0000-000000000000}"/>
          </ac:spMkLst>
        </pc:spChg>
      </pc:sldChg>
      <pc:sldChg chg="modSp">
        <pc:chgData name="Todd Bolen" userId="a511567d1bf03c50" providerId="LiveId" clId="{BBAE2740-3B99-4B13-AEE5-491625910923}" dt="2024-08-20T19:02:36.668" v="11" actId="478"/>
        <pc:sldMkLst>
          <pc:docMk/>
          <pc:sldMk cId="0" sldId="287"/>
        </pc:sldMkLst>
        <pc:spChg chg="mod">
          <ac:chgData name="Todd Bolen" userId="a511567d1bf03c50" providerId="LiveId" clId="{BBAE2740-3B99-4B13-AEE5-491625910923}" dt="2024-08-20T19:02:36.668" v="11" actId="478"/>
          <ac:spMkLst>
            <pc:docMk/>
            <pc:sldMk cId="0" sldId="287"/>
            <ac:spMk id="25602" creationId="{00000000-0000-0000-0000-000000000000}"/>
          </ac:spMkLst>
        </pc:spChg>
      </pc:sldChg>
      <pc:sldChg chg="addSp delSp modSp mod modNotes">
        <pc:chgData name="Todd Bolen" userId="a511567d1bf03c50" providerId="LiveId" clId="{BBAE2740-3B99-4B13-AEE5-491625910923}" dt="2024-08-23T16:39:21.390" v="702" actId="478"/>
        <pc:sldMkLst>
          <pc:docMk/>
          <pc:sldMk cId="0" sldId="288"/>
        </pc:sldMkLst>
        <pc:spChg chg="mod">
          <ac:chgData name="Todd Bolen" userId="a511567d1bf03c50" providerId="LiveId" clId="{BBAE2740-3B99-4B13-AEE5-491625910923}" dt="2024-08-20T19:02:36.668" v="11" actId="478"/>
          <ac:spMkLst>
            <pc:docMk/>
            <pc:sldMk cId="0" sldId="288"/>
            <ac:spMk id="7170" creationId="{00000000-0000-0000-0000-000000000000}"/>
          </ac:spMkLst>
        </pc:spChg>
        <pc:picChg chg="add mod ord">
          <ac:chgData name="Todd Bolen" userId="a511567d1bf03c50" providerId="LiveId" clId="{BBAE2740-3B99-4B13-AEE5-491625910923}" dt="2024-08-23T16:39:20.307" v="701" actId="962"/>
          <ac:picMkLst>
            <pc:docMk/>
            <pc:sldMk cId="0" sldId="288"/>
            <ac:picMk id="3" creationId="{F0D98708-07CA-90C8-1054-E476B4A201F9}"/>
          </ac:picMkLst>
        </pc:picChg>
        <pc:picChg chg="del">
          <ac:chgData name="Todd Bolen" userId="a511567d1bf03c50" providerId="LiveId" clId="{BBAE2740-3B99-4B13-AEE5-491625910923}" dt="2024-08-23T16:39:21.390" v="702" actId="478"/>
          <ac:picMkLst>
            <pc:docMk/>
            <pc:sldMk cId="0" sldId="288"/>
            <ac:picMk id="7171" creationId="{00000000-0000-0000-0000-000000000000}"/>
          </ac:picMkLst>
        </pc:picChg>
      </pc:sldChg>
      <pc:sldChg chg="modSp modNotes">
        <pc:chgData name="Todd Bolen" userId="a511567d1bf03c50" providerId="LiveId" clId="{BBAE2740-3B99-4B13-AEE5-491625910923}" dt="2024-08-23T16:22:56.411" v="635"/>
        <pc:sldMkLst>
          <pc:docMk/>
          <pc:sldMk cId="0" sldId="289"/>
        </pc:sldMkLst>
        <pc:spChg chg="mod">
          <ac:chgData name="Todd Bolen" userId="a511567d1bf03c50" providerId="LiveId" clId="{BBAE2740-3B99-4B13-AEE5-491625910923}" dt="2024-08-20T19:02:36.668" v="11" actId="478"/>
          <ac:spMkLst>
            <pc:docMk/>
            <pc:sldMk cId="0" sldId="289"/>
            <ac:spMk id="6146" creationId="{00000000-0000-0000-0000-000000000000}"/>
          </ac:spMkLst>
        </pc:spChg>
      </pc:sldChg>
      <pc:sldChg chg="modSp modNotes">
        <pc:chgData name="Todd Bolen" userId="a511567d1bf03c50" providerId="LiveId" clId="{BBAE2740-3B99-4B13-AEE5-491625910923}" dt="2024-08-20T19:04:10.389" v="32"/>
        <pc:sldMkLst>
          <pc:docMk/>
          <pc:sldMk cId="0" sldId="290"/>
        </pc:sldMkLst>
        <pc:spChg chg="mod">
          <ac:chgData name="Todd Bolen" userId="a511567d1bf03c50" providerId="LiveId" clId="{BBAE2740-3B99-4B13-AEE5-491625910923}" dt="2024-08-20T19:02:36.668" v="11" actId="478"/>
          <ac:spMkLst>
            <pc:docMk/>
            <pc:sldMk cId="0" sldId="290"/>
            <ac:spMk id="8194" creationId="{00000000-0000-0000-0000-000000000000}"/>
          </ac:spMkLst>
        </pc:spChg>
      </pc:sldChg>
      <pc:sldChg chg="addSp delSp modSp mod modNotes">
        <pc:chgData name="Todd Bolen" userId="a511567d1bf03c50" providerId="LiveId" clId="{BBAE2740-3B99-4B13-AEE5-491625910923}" dt="2024-08-23T16:57:18.877" v="810" actId="1076"/>
        <pc:sldMkLst>
          <pc:docMk/>
          <pc:sldMk cId="0" sldId="291"/>
        </pc:sldMkLst>
        <pc:spChg chg="mod">
          <ac:chgData name="Todd Bolen" userId="a511567d1bf03c50" providerId="LiveId" clId="{BBAE2740-3B99-4B13-AEE5-491625910923}" dt="2024-08-20T19:02:36.668" v="11" actId="478"/>
          <ac:spMkLst>
            <pc:docMk/>
            <pc:sldMk cId="0" sldId="291"/>
            <ac:spMk id="19458" creationId="{00000000-0000-0000-0000-000000000000}"/>
          </ac:spMkLst>
        </pc:spChg>
        <pc:picChg chg="add mod ord">
          <ac:chgData name="Todd Bolen" userId="a511567d1bf03c50" providerId="LiveId" clId="{BBAE2740-3B99-4B13-AEE5-491625910923}" dt="2024-08-23T16:57:18.877" v="810" actId="1076"/>
          <ac:picMkLst>
            <pc:docMk/>
            <pc:sldMk cId="0" sldId="291"/>
            <ac:picMk id="3" creationId="{65D71E87-8DC4-4031-EA0A-7F558A5D0F96}"/>
          </ac:picMkLst>
        </pc:picChg>
        <pc:picChg chg="del">
          <ac:chgData name="Todd Bolen" userId="a511567d1bf03c50" providerId="LiveId" clId="{BBAE2740-3B99-4B13-AEE5-491625910923}" dt="2024-08-23T16:56:53.580" v="803" actId="478"/>
          <ac:picMkLst>
            <pc:docMk/>
            <pc:sldMk cId="0" sldId="291"/>
            <ac:picMk id="19459" creationId="{00000000-0000-0000-0000-000000000000}"/>
          </ac:picMkLst>
        </pc:picChg>
      </pc:sldChg>
      <pc:sldChg chg="modSp del modNotes">
        <pc:chgData name="Todd Bolen" userId="a511567d1bf03c50" providerId="LiveId" clId="{BBAE2740-3B99-4B13-AEE5-491625910923}" dt="2024-08-23T16:55:00.012" v="786" actId="2696"/>
        <pc:sldMkLst>
          <pc:docMk/>
          <pc:sldMk cId="0" sldId="292"/>
        </pc:sldMkLst>
        <pc:spChg chg="mod">
          <ac:chgData name="Todd Bolen" userId="a511567d1bf03c50" providerId="LiveId" clId="{BBAE2740-3B99-4B13-AEE5-491625910923}" dt="2024-08-20T19:02:36.668" v="11" actId="478"/>
          <ac:spMkLst>
            <pc:docMk/>
            <pc:sldMk cId="0" sldId="292"/>
            <ac:spMk id="15362" creationId="{00000000-0000-0000-0000-000000000000}"/>
          </ac:spMkLst>
        </pc:spChg>
      </pc:sldChg>
      <pc:sldChg chg="addSp delSp modSp mod modNotes modNotesTx">
        <pc:chgData name="Todd Bolen" userId="a511567d1bf03c50" providerId="LiveId" clId="{BBAE2740-3B99-4B13-AEE5-491625910923}" dt="2024-08-24T23:30:11.463" v="1254" actId="20577"/>
        <pc:sldMkLst>
          <pc:docMk/>
          <pc:sldMk cId="0" sldId="293"/>
        </pc:sldMkLst>
        <pc:spChg chg="mod">
          <ac:chgData name="Todd Bolen" userId="a511567d1bf03c50" providerId="LiveId" clId="{BBAE2740-3B99-4B13-AEE5-491625910923}" dt="2024-08-20T19:02:36.668" v="11" actId="478"/>
          <ac:spMkLst>
            <pc:docMk/>
            <pc:sldMk cId="0" sldId="293"/>
            <ac:spMk id="27650" creationId="{00000000-0000-0000-0000-000000000000}"/>
          </ac:spMkLst>
        </pc:spChg>
        <pc:picChg chg="add mod ord">
          <ac:chgData name="Todd Bolen" userId="a511567d1bf03c50" providerId="LiveId" clId="{BBAE2740-3B99-4B13-AEE5-491625910923}" dt="2024-08-23T17:03:23.137" v="862" actId="962"/>
          <ac:picMkLst>
            <pc:docMk/>
            <pc:sldMk cId="0" sldId="293"/>
            <ac:picMk id="3" creationId="{896D98E2-D949-6D72-43BE-9D2075FF53FD}"/>
          </ac:picMkLst>
        </pc:picChg>
        <pc:picChg chg="del">
          <ac:chgData name="Todd Bolen" userId="a511567d1bf03c50" providerId="LiveId" clId="{BBAE2740-3B99-4B13-AEE5-491625910923}" dt="2024-08-23T17:03:24.135" v="863" actId="478"/>
          <ac:picMkLst>
            <pc:docMk/>
            <pc:sldMk cId="0" sldId="293"/>
            <ac:picMk id="27651" creationId="{00000000-0000-0000-0000-000000000000}"/>
          </ac:picMkLst>
        </pc:picChg>
      </pc:sldChg>
      <pc:sldChg chg="addSp delSp modSp del mod chgLayout modNotes">
        <pc:chgData name="Todd Bolen" userId="a511567d1bf03c50" providerId="LiveId" clId="{BBAE2740-3B99-4B13-AEE5-491625910923}" dt="2024-08-23T16:36:47.789" v="686" actId="2696"/>
        <pc:sldMkLst>
          <pc:docMk/>
          <pc:sldMk cId="0" sldId="294"/>
        </pc:sldMkLst>
        <pc:spChg chg="add del mod">
          <ac:chgData name="Todd Bolen" userId="a511567d1bf03c50" providerId="LiveId" clId="{BBAE2740-3B99-4B13-AEE5-491625910923}" dt="2024-08-20T19:03:23.753" v="23" actId="6264"/>
          <ac:spMkLst>
            <pc:docMk/>
            <pc:sldMk cId="0" sldId="294"/>
            <ac:spMk id="2" creationId="{BEA3B333-7389-507D-9573-54096B8CC46E}"/>
          </ac:spMkLst>
        </pc:spChg>
        <pc:spChg chg="add del mod">
          <ac:chgData name="Todd Bolen" userId="a511567d1bf03c50" providerId="LiveId" clId="{BBAE2740-3B99-4B13-AEE5-491625910923}" dt="2024-08-20T19:03:25.116" v="24" actId="6264"/>
          <ac:spMkLst>
            <pc:docMk/>
            <pc:sldMk cId="0" sldId="294"/>
            <ac:spMk id="4" creationId="{48A7EB18-7910-AA0A-A4C9-FF3EA214D2A7}"/>
          </ac:spMkLst>
        </pc:spChg>
        <pc:spChg chg="mod ord">
          <ac:chgData name="Todd Bolen" userId="a511567d1bf03c50" providerId="LiveId" clId="{BBAE2740-3B99-4B13-AEE5-491625910923}" dt="2024-08-20T19:03:25.116" v="24" actId="6264"/>
          <ac:spMkLst>
            <pc:docMk/>
            <pc:sldMk cId="0" sldId="294"/>
            <ac:spMk id="4098" creationId="{00000000-0000-0000-0000-000000000000}"/>
          </ac:spMkLst>
        </pc:spChg>
        <pc:picChg chg="del">
          <ac:chgData name="Todd Bolen" userId="a511567d1bf03c50" providerId="LiveId" clId="{BBAE2740-3B99-4B13-AEE5-491625910923}" dt="2024-08-23T16:24:31.071" v="650" actId="478"/>
          <ac:picMkLst>
            <pc:docMk/>
            <pc:sldMk cId="0" sldId="294"/>
            <ac:picMk id="3" creationId="{CC0E3E8A-74FD-33B2-D8F6-5CBD00CDA7A5}"/>
          </ac:picMkLst>
        </pc:picChg>
        <pc:picChg chg="add del mod">
          <ac:chgData name="Todd Bolen" userId="a511567d1bf03c50" providerId="LiveId" clId="{BBAE2740-3B99-4B13-AEE5-491625910923}" dt="2024-08-23T16:26:48.451" v="656" actId="732"/>
          <ac:picMkLst>
            <pc:docMk/>
            <pc:sldMk cId="0" sldId="294"/>
            <ac:picMk id="4099" creationId="{00000000-0000-0000-0000-000000000000}"/>
          </ac:picMkLst>
        </pc:picChg>
      </pc:sldChg>
      <pc:sldChg chg="addSp delSp modSp mod chgLayout modNotes">
        <pc:chgData name="Todd Bolen" userId="a511567d1bf03c50" providerId="LiveId" clId="{BBAE2740-3B99-4B13-AEE5-491625910923}" dt="2024-08-23T16:37:47.894" v="692" actId="478"/>
        <pc:sldMkLst>
          <pc:docMk/>
          <pc:sldMk cId="0" sldId="295"/>
        </pc:sldMkLst>
        <pc:spChg chg="add del mod">
          <ac:chgData name="Todd Bolen" userId="a511567d1bf03c50" providerId="LiveId" clId="{BBAE2740-3B99-4B13-AEE5-491625910923}" dt="2024-08-20T19:03:32.051" v="25" actId="6264"/>
          <ac:spMkLst>
            <pc:docMk/>
            <pc:sldMk cId="0" sldId="295"/>
            <ac:spMk id="2" creationId="{218BBABA-96F8-3BD6-D2C1-A6AD6359E785}"/>
          </ac:spMkLst>
        </pc:spChg>
        <pc:spChg chg="add del mod">
          <ac:chgData name="Todd Bolen" userId="a511567d1bf03c50" providerId="LiveId" clId="{BBAE2740-3B99-4B13-AEE5-491625910923}" dt="2024-08-20T19:03:33.076" v="26" actId="6264"/>
          <ac:spMkLst>
            <pc:docMk/>
            <pc:sldMk cId="0" sldId="295"/>
            <ac:spMk id="3" creationId="{A51C96FC-58E0-D407-3D2E-46D772496C16}"/>
          </ac:spMkLst>
        </pc:spChg>
        <pc:spChg chg="add del mod">
          <ac:chgData name="Todd Bolen" userId="a511567d1bf03c50" providerId="LiveId" clId="{BBAE2740-3B99-4B13-AEE5-491625910923}" dt="2024-08-20T19:03:33.952" v="27" actId="6264"/>
          <ac:spMkLst>
            <pc:docMk/>
            <pc:sldMk cId="0" sldId="295"/>
            <ac:spMk id="4" creationId="{8334BFA6-5810-B637-DD54-6493D1163D1B}"/>
          </ac:spMkLst>
        </pc:spChg>
        <pc:spChg chg="add del mod">
          <ac:chgData name="Todd Bolen" userId="a511567d1bf03c50" providerId="LiveId" clId="{BBAE2740-3B99-4B13-AEE5-491625910923}" dt="2024-08-20T19:03:34.816" v="28" actId="6264"/>
          <ac:spMkLst>
            <pc:docMk/>
            <pc:sldMk cId="0" sldId="295"/>
            <ac:spMk id="5" creationId="{C3878021-72FC-0277-F787-371668057C1E}"/>
          </ac:spMkLst>
        </pc:spChg>
        <pc:spChg chg="add del mod">
          <ac:chgData name="Todd Bolen" userId="a511567d1bf03c50" providerId="LiveId" clId="{BBAE2740-3B99-4B13-AEE5-491625910923}" dt="2024-08-20T19:03:35.130" v="29" actId="6264"/>
          <ac:spMkLst>
            <pc:docMk/>
            <pc:sldMk cId="0" sldId="295"/>
            <ac:spMk id="6" creationId="{A4118CC8-D5A7-8ECD-1B2C-25AF1F4A91F3}"/>
          </ac:spMkLst>
        </pc:spChg>
        <pc:spChg chg="add del mod">
          <ac:chgData name="Todd Bolen" userId="a511567d1bf03c50" providerId="LiveId" clId="{BBAE2740-3B99-4B13-AEE5-491625910923}" dt="2024-08-20T19:03:38.817" v="31" actId="6264"/>
          <ac:spMkLst>
            <pc:docMk/>
            <pc:sldMk cId="0" sldId="295"/>
            <ac:spMk id="7" creationId="{843868AD-F594-A7C8-93C6-DC9D3B95D078}"/>
          </ac:spMkLst>
        </pc:spChg>
        <pc:spChg chg="mod ord">
          <ac:chgData name="Todd Bolen" userId="a511567d1bf03c50" providerId="LiveId" clId="{BBAE2740-3B99-4B13-AEE5-491625910923}" dt="2024-08-20T19:03:38.817" v="31" actId="6264"/>
          <ac:spMkLst>
            <pc:docMk/>
            <pc:sldMk cId="0" sldId="295"/>
            <ac:spMk id="5122" creationId="{00000000-0000-0000-0000-000000000000}"/>
          </ac:spMkLst>
        </pc:spChg>
        <pc:picChg chg="add mod ord">
          <ac:chgData name="Todd Bolen" userId="a511567d1bf03c50" providerId="LiveId" clId="{BBAE2740-3B99-4B13-AEE5-491625910923}" dt="2024-08-23T16:37:46.675" v="691" actId="167"/>
          <ac:picMkLst>
            <pc:docMk/>
            <pc:sldMk cId="0" sldId="295"/>
            <ac:picMk id="3" creationId="{9379B840-ABFE-8B3F-45E7-A9B4E3327297}"/>
          </ac:picMkLst>
        </pc:picChg>
        <pc:picChg chg="del">
          <ac:chgData name="Todd Bolen" userId="a511567d1bf03c50" providerId="LiveId" clId="{BBAE2740-3B99-4B13-AEE5-491625910923}" dt="2024-08-23T16:37:47.894" v="692" actId="478"/>
          <ac:picMkLst>
            <pc:docMk/>
            <pc:sldMk cId="0" sldId="295"/>
            <ac:picMk id="5123" creationId="{00000000-0000-0000-0000-000000000000}"/>
          </ac:picMkLst>
        </pc:picChg>
      </pc:sldChg>
      <pc:sldChg chg="addSp delSp modSp mod">
        <pc:chgData name="Todd Bolen" userId="a511567d1bf03c50" providerId="LiveId" clId="{BBAE2740-3B99-4B13-AEE5-491625910923}" dt="2024-08-23T16:58:55.324" v="832" actId="478"/>
        <pc:sldMkLst>
          <pc:docMk/>
          <pc:sldMk cId="0" sldId="296"/>
        </pc:sldMkLst>
        <pc:spChg chg="mod">
          <ac:chgData name="Todd Bolen" userId="a511567d1bf03c50" providerId="LiveId" clId="{BBAE2740-3B99-4B13-AEE5-491625910923}" dt="2024-08-20T19:02:36.668" v="11" actId="478"/>
          <ac:spMkLst>
            <pc:docMk/>
            <pc:sldMk cId="0" sldId="296"/>
            <ac:spMk id="21506" creationId="{00000000-0000-0000-0000-000000000000}"/>
          </ac:spMkLst>
        </pc:spChg>
        <pc:picChg chg="add del mod">
          <ac:chgData name="Todd Bolen" userId="a511567d1bf03c50" providerId="LiveId" clId="{BBAE2740-3B99-4B13-AEE5-491625910923}" dt="2024-08-23T16:58:47.838" v="826" actId="478"/>
          <ac:picMkLst>
            <pc:docMk/>
            <pc:sldMk cId="0" sldId="296"/>
            <ac:picMk id="3" creationId="{D210AEDA-74A0-53A4-78A6-4118EAAE1545}"/>
          </ac:picMkLst>
        </pc:picChg>
        <pc:picChg chg="add mod ord">
          <ac:chgData name="Todd Bolen" userId="a511567d1bf03c50" providerId="LiveId" clId="{BBAE2740-3B99-4B13-AEE5-491625910923}" dt="2024-08-23T16:58:54.131" v="831" actId="167"/>
          <ac:picMkLst>
            <pc:docMk/>
            <pc:sldMk cId="0" sldId="296"/>
            <ac:picMk id="5" creationId="{54C7362C-DD98-2606-1E8F-C5CE19EF8090}"/>
          </ac:picMkLst>
        </pc:picChg>
        <pc:picChg chg="del">
          <ac:chgData name="Todd Bolen" userId="a511567d1bf03c50" providerId="LiveId" clId="{BBAE2740-3B99-4B13-AEE5-491625910923}" dt="2024-08-23T16:58:55.324" v="832" actId="478"/>
          <ac:picMkLst>
            <pc:docMk/>
            <pc:sldMk cId="0" sldId="296"/>
            <ac:picMk id="21507" creationId="{00000000-0000-0000-0000-000000000000}"/>
          </ac:picMkLst>
        </pc:picChg>
      </pc:sldChg>
      <pc:sldChg chg="modNotesTx">
        <pc:chgData name="Todd Bolen" userId="a511567d1bf03c50" providerId="LiveId" clId="{BBAE2740-3B99-4B13-AEE5-491625910923}" dt="2024-08-23T17:12:16.966" v="1221" actId="6549"/>
        <pc:sldMkLst>
          <pc:docMk/>
          <pc:sldMk cId="0" sldId="297"/>
        </pc:sldMkLst>
      </pc:sldChg>
      <pc:sldChg chg="modNotes modNotesTx">
        <pc:chgData name="Todd Bolen" userId="a511567d1bf03c50" providerId="LiveId" clId="{BBAE2740-3B99-4B13-AEE5-491625910923}" dt="2024-08-23T17:13:57.694" v="1241" actId="313"/>
        <pc:sldMkLst>
          <pc:docMk/>
          <pc:sldMk cId="0" sldId="298"/>
        </pc:sldMkLst>
      </pc:sldChg>
      <pc:sldChg chg="del">
        <pc:chgData name="Todd Bolen" userId="a511567d1bf03c50" providerId="LiveId" clId="{BBAE2740-3B99-4B13-AEE5-491625910923}" dt="2024-08-20T19:01:45.377" v="3" actId="2696"/>
        <pc:sldMkLst>
          <pc:docMk/>
          <pc:sldMk cId="0" sldId="300"/>
        </pc:sldMkLst>
      </pc:sldChg>
      <pc:sldChg chg="addSp delSp modSp mod modNotes">
        <pc:chgData name="Todd Bolen" userId="a511567d1bf03c50" providerId="LiveId" clId="{BBAE2740-3B99-4B13-AEE5-491625910923}" dt="2024-08-23T16:36:40.397" v="685" actId="478"/>
        <pc:sldMkLst>
          <pc:docMk/>
          <pc:sldMk cId="3844549892" sldId="301"/>
        </pc:sldMkLst>
        <pc:spChg chg="mod">
          <ac:chgData name="Todd Bolen" userId="a511567d1bf03c50" providerId="LiveId" clId="{BBAE2740-3B99-4B13-AEE5-491625910923}" dt="2024-08-20T19:02:36.668" v="11" actId="478"/>
          <ac:spMkLst>
            <pc:docMk/>
            <pc:sldMk cId="3844549892" sldId="301"/>
            <ac:spMk id="4098" creationId="{00000000-0000-0000-0000-000000000000}"/>
          </ac:spMkLst>
        </pc:spChg>
        <pc:picChg chg="add del mod modCrop">
          <ac:chgData name="Todd Bolen" userId="a511567d1bf03c50" providerId="LiveId" clId="{BBAE2740-3B99-4B13-AEE5-491625910923}" dt="2024-08-23T16:36:40.397" v="685" actId="478"/>
          <ac:picMkLst>
            <pc:docMk/>
            <pc:sldMk cId="3844549892" sldId="301"/>
            <ac:picMk id="3" creationId="{B63F8529-8688-3833-9481-517FEB2E34FF}"/>
          </ac:picMkLst>
        </pc:picChg>
        <pc:picChg chg="add mod ord">
          <ac:chgData name="Todd Bolen" userId="a511567d1bf03c50" providerId="LiveId" clId="{BBAE2740-3B99-4B13-AEE5-491625910923}" dt="2024-08-23T16:36:39.217" v="684" actId="167"/>
          <ac:picMkLst>
            <pc:docMk/>
            <pc:sldMk cId="3844549892" sldId="301"/>
            <ac:picMk id="4" creationId="{E3132CFA-F671-4A6B-3F43-C8FB1DF5A006}"/>
          </ac:picMkLst>
        </pc:picChg>
      </pc:sldChg>
      <pc:sldChg chg="addSp delSp modSp mod modNotes">
        <pc:chgData name="Todd Bolen" userId="a511567d1bf03c50" providerId="LiveId" clId="{BBAE2740-3B99-4B13-AEE5-491625910923}" dt="2024-08-23T16:37:53.413" v="697" actId="478"/>
        <pc:sldMkLst>
          <pc:docMk/>
          <pc:sldMk cId="570912084" sldId="302"/>
        </pc:sldMkLst>
        <pc:spChg chg="mod">
          <ac:chgData name="Todd Bolen" userId="a511567d1bf03c50" providerId="LiveId" clId="{BBAE2740-3B99-4B13-AEE5-491625910923}" dt="2024-08-20T19:02:36.668" v="11" actId="478"/>
          <ac:spMkLst>
            <pc:docMk/>
            <pc:sldMk cId="570912084" sldId="302"/>
            <ac:spMk id="5122" creationId="{00000000-0000-0000-0000-000000000000}"/>
          </ac:spMkLst>
        </pc:spChg>
        <pc:picChg chg="del">
          <ac:chgData name="Todd Bolen" userId="a511567d1bf03c50" providerId="LiveId" clId="{BBAE2740-3B99-4B13-AEE5-491625910923}" dt="2024-08-23T16:37:53.413" v="697" actId="478"/>
          <ac:picMkLst>
            <pc:docMk/>
            <pc:sldMk cId="570912084" sldId="302"/>
            <ac:picMk id="3" creationId="{0F09DE0D-7F8D-3EE9-4CC0-BFDEF5C8A7DE}"/>
          </ac:picMkLst>
        </pc:picChg>
        <pc:picChg chg="add mod ord">
          <ac:chgData name="Todd Bolen" userId="a511567d1bf03c50" providerId="LiveId" clId="{BBAE2740-3B99-4B13-AEE5-491625910923}" dt="2024-08-23T16:37:52.372" v="696" actId="962"/>
          <ac:picMkLst>
            <pc:docMk/>
            <pc:sldMk cId="570912084" sldId="302"/>
            <ac:picMk id="4" creationId="{7E0DA91F-17A6-6A46-EEFE-07FB1EBA4045}"/>
          </ac:picMkLst>
        </pc:picChg>
      </pc:sldChg>
      <pc:sldChg chg="modSp modNotes">
        <pc:chgData name="Todd Bolen" userId="a511567d1bf03c50" providerId="LiveId" clId="{BBAE2740-3B99-4B13-AEE5-491625910923}" dt="2024-08-23T16:22:56.411" v="635"/>
        <pc:sldMkLst>
          <pc:docMk/>
          <pc:sldMk cId="2395982578" sldId="303"/>
        </pc:sldMkLst>
        <pc:spChg chg="mod">
          <ac:chgData name="Todd Bolen" userId="a511567d1bf03c50" providerId="LiveId" clId="{BBAE2740-3B99-4B13-AEE5-491625910923}" dt="2024-08-20T19:02:36.668" v="11" actId="478"/>
          <ac:spMkLst>
            <pc:docMk/>
            <pc:sldMk cId="2395982578" sldId="303"/>
            <ac:spMk id="6146" creationId="{00000000-0000-0000-0000-000000000000}"/>
          </ac:spMkLst>
        </pc:spChg>
      </pc:sldChg>
      <pc:sldChg chg="addSp delSp modSp mod modNotes">
        <pc:chgData name="Todd Bolen" userId="a511567d1bf03c50" providerId="LiveId" clId="{BBAE2740-3B99-4B13-AEE5-491625910923}" dt="2024-08-23T16:39:25.781" v="707" actId="478"/>
        <pc:sldMkLst>
          <pc:docMk/>
          <pc:sldMk cId="2799131044" sldId="304"/>
        </pc:sldMkLst>
        <pc:spChg chg="mod">
          <ac:chgData name="Todd Bolen" userId="a511567d1bf03c50" providerId="LiveId" clId="{BBAE2740-3B99-4B13-AEE5-491625910923}" dt="2024-08-20T19:02:36.668" v="11" actId="478"/>
          <ac:spMkLst>
            <pc:docMk/>
            <pc:sldMk cId="2799131044" sldId="304"/>
            <ac:spMk id="7170" creationId="{00000000-0000-0000-0000-000000000000}"/>
          </ac:spMkLst>
        </pc:spChg>
        <pc:picChg chg="del">
          <ac:chgData name="Todd Bolen" userId="a511567d1bf03c50" providerId="LiveId" clId="{BBAE2740-3B99-4B13-AEE5-491625910923}" dt="2024-08-23T16:39:25.781" v="707" actId="478"/>
          <ac:picMkLst>
            <pc:docMk/>
            <pc:sldMk cId="2799131044" sldId="304"/>
            <ac:picMk id="3" creationId="{B6C06D4D-21F5-14B7-B3E2-683964CE980F}"/>
          </ac:picMkLst>
        </pc:picChg>
        <pc:picChg chg="add mod ord">
          <ac:chgData name="Todd Bolen" userId="a511567d1bf03c50" providerId="LiveId" clId="{BBAE2740-3B99-4B13-AEE5-491625910923}" dt="2024-08-23T16:39:24.636" v="706" actId="962"/>
          <ac:picMkLst>
            <pc:docMk/>
            <pc:sldMk cId="2799131044" sldId="304"/>
            <ac:picMk id="4" creationId="{38E2C8F1-2870-D29D-DB02-40D1D39AA3B2}"/>
          </ac:picMkLst>
        </pc:picChg>
      </pc:sldChg>
      <pc:sldChg chg="modSp modNotes">
        <pc:chgData name="Todd Bolen" userId="a511567d1bf03c50" providerId="LiveId" clId="{BBAE2740-3B99-4B13-AEE5-491625910923}" dt="2024-08-20T19:04:10.389" v="32"/>
        <pc:sldMkLst>
          <pc:docMk/>
          <pc:sldMk cId="3309043811" sldId="305"/>
        </pc:sldMkLst>
        <pc:spChg chg="mod">
          <ac:chgData name="Todd Bolen" userId="a511567d1bf03c50" providerId="LiveId" clId="{BBAE2740-3B99-4B13-AEE5-491625910923}" dt="2024-08-20T19:02:36.668" v="11" actId="478"/>
          <ac:spMkLst>
            <pc:docMk/>
            <pc:sldMk cId="3309043811" sldId="305"/>
            <ac:spMk id="8194" creationId="{00000000-0000-0000-0000-000000000000}"/>
          </ac:spMkLst>
        </pc:spChg>
      </pc:sldChg>
      <pc:sldChg chg="modSp modNotes">
        <pc:chgData name="Todd Bolen" userId="a511567d1bf03c50" providerId="LiveId" clId="{BBAE2740-3B99-4B13-AEE5-491625910923}" dt="2024-08-20T19:04:10.389" v="32"/>
        <pc:sldMkLst>
          <pc:docMk/>
          <pc:sldMk cId="1108428841" sldId="306"/>
        </pc:sldMkLst>
        <pc:spChg chg="mod">
          <ac:chgData name="Todd Bolen" userId="a511567d1bf03c50" providerId="LiveId" clId="{BBAE2740-3B99-4B13-AEE5-491625910923}" dt="2024-08-20T19:02:36.668" v="11" actId="478"/>
          <ac:spMkLst>
            <pc:docMk/>
            <pc:sldMk cId="1108428841" sldId="306"/>
            <ac:spMk id="9218" creationId="{00000000-0000-0000-0000-000000000000}"/>
          </ac:spMkLst>
        </pc:spChg>
      </pc:sldChg>
      <pc:sldChg chg="addSp delSp modSp mod modNotes">
        <pc:chgData name="Todd Bolen" userId="a511567d1bf03c50" providerId="LiveId" clId="{BBAE2740-3B99-4B13-AEE5-491625910923}" dt="2024-08-23T16:41:00.037" v="713" actId="554"/>
        <pc:sldMkLst>
          <pc:docMk/>
          <pc:sldMk cId="3776769396" sldId="307"/>
        </pc:sldMkLst>
        <pc:spChg chg="mod">
          <ac:chgData name="Todd Bolen" userId="a511567d1bf03c50" providerId="LiveId" clId="{BBAE2740-3B99-4B13-AEE5-491625910923}" dt="2024-08-20T19:02:36.668" v="11" actId="478"/>
          <ac:spMkLst>
            <pc:docMk/>
            <pc:sldMk cId="3776769396" sldId="307"/>
            <ac:spMk id="10242" creationId="{00000000-0000-0000-0000-000000000000}"/>
          </ac:spMkLst>
        </pc:spChg>
        <pc:picChg chg="del">
          <ac:chgData name="Todd Bolen" userId="a511567d1bf03c50" providerId="LiveId" clId="{BBAE2740-3B99-4B13-AEE5-491625910923}" dt="2024-08-23T16:40:54.109" v="709" actId="478"/>
          <ac:picMkLst>
            <pc:docMk/>
            <pc:sldMk cId="3776769396" sldId="307"/>
            <ac:picMk id="3" creationId="{EB2EAA9A-F602-B69E-8A44-2FDFC595462D}"/>
          </ac:picMkLst>
        </pc:picChg>
        <pc:picChg chg="add mod">
          <ac:chgData name="Todd Bolen" userId="a511567d1bf03c50" providerId="LiveId" clId="{BBAE2740-3B99-4B13-AEE5-491625910923}" dt="2024-08-23T16:41:00.037" v="713" actId="554"/>
          <ac:picMkLst>
            <pc:docMk/>
            <pc:sldMk cId="3776769396" sldId="307"/>
            <ac:picMk id="4" creationId="{D3CBCCF6-BC7F-15C4-5A2C-56FB31379992}"/>
          </ac:picMkLst>
        </pc:picChg>
      </pc:sldChg>
      <pc:sldChg chg="modSp">
        <pc:chgData name="Todd Bolen" userId="a511567d1bf03c50" providerId="LiveId" clId="{BBAE2740-3B99-4B13-AEE5-491625910923}" dt="2024-08-20T19:02:36.668" v="11" actId="478"/>
        <pc:sldMkLst>
          <pc:docMk/>
          <pc:sldMk cId="1536801283" sldId="308"/>
        </pc:sldMkLst>
        <pc:spChg chg="mod">
          <ac:chgData name="Todd Bolen" userId="a511567d1bf03c50" providerId="LiveId" clId="{BBAE2740-3B99-4B13-AEE5-491625910923}" dt="2024-08-20T19:02:36.668" v="11" actId="478"/>
          <ac:spMkLst>
            <pc:docMk/>
            <pc:sldMk cId="1536801283" sldId="308"/>
            <ac:spMk id="11266" creationId="{00000000-0000-0000-0000-000000000000}"/>
          </ac:spMkLst>
        </pc:spChg>
      </pc:sldChg>
      <pc:sldChg chg="addSp delSp modSp mod modNotes modNotesTx">
        <pc:chgData name="Todd Bolen" userId="a511567d1bf03c50" providerId="LiveId" clId="{BBAE2740-3B99-4B13-AEE5-491625910923}" dt="2024-08-23T17:05:53.503" v="873" actId="478"/>
        <pc:sldMkLst>
          <pc:docMk/>
          <pc:sldMk cId="4276880668" sldId="309"/>
        </pc:sldMkLst>
        <pc:spChg chg="mod">
          <ac:chgData name="Todd Bolen" userId="a511567d1bf03c50" providerId="LiveId" clId="{BBAE2740-3B99-4B13-AEE5-491625910923}" dt="2024-08-20T19:02:36.668" v="11" actId="478"/>
          <ac:spMkLst>
            <pc:docMk/>
            <pc:sldMk cId="4276880668" sldId="309"/>
            <ac:spMk id="12290" creationId="{00000000-0000-0000-0000-000000000000}"/>
          </ac:spMkLst>
        </pc:spChg>
        <pc:picChg chg="del mod">
          <ac:chgData name="Todd Bolen" userId="a511567d1bf03c50" providerId="LiveId" clId="{BBAE2740-3B99-4B13-AEE5-491625910923}" dt="2024-08-23T17:05:53.503" v="873" actId="478"/>
          <ac:picMkLst>
            <pc:docMk/>
            <pc:sldMk cId="4276880668" sldId="309"/>
            <ac:picMk id="3" creationId="{87C013B7-9BA7-2625-F661-64696E549EAD}"/>
          </ac:picMkLst>
        </pc:picChg>
        <pc:picChg chg="add mod ord">
          <ac:chgData name="Todd Bolen" userId="a511567d1bf03c50" providerId="LiveId" clId="{BBAE2740-3B99-4B13-AEE5-491625910923}" dt="2024-08-23T17:05:52.927" v="871" actId="27614"/>
          <ac:picMkLst>
            <pc:docMk/>
            <pc:sldMk cId="4276880668" sldId="309"/>
            <ac:picMk id="4" creationId="{9B6C6090-181E-98D8-DF93-E00537BE390E}"/>
          </ac:picMkLst>
        </pc:picChg>
      </pc:sldChg>
      <pc:sldChg chg="modSp modNotes">
        <pc:chgData name="Todd Bolen" userId="a511567d1bf03c50" providerId="LiveId" clId="{BBAE2740-3B99-4B13-AEE5-491625910923}" dt="2024-08-23T16:22:56.411" v="635"/>
        <pc:sldMkLst>
          <pc:docMk/>
          <pc:sldMk cId="3949931253" sldId="310"/>
        </pc:sldMkLst>
        <pc:spChg chg="mod">
          <ac:chgData name="Todd Bolen" userId="a511567d1bf03c50" providerId="LiveId" clId="{BBAE2740-3B99-4B13-AEE5-491625910923}" dt="2024-08-20T19:02:36.668" v="11" actId="478"/>
          <ac:spMkLst>
            <pc:docMk/>
            <pc:sldMk cId="3949931253" sldId="310"/>
            <ac:spMk id="13314" creationId="{00000000-0000-0000-0000-000000000000}"/>
          </ac:spMkLst>
        </pc:spChg>
      </pc:sldChg>
      <pc:sldChg chg="addSp delSp modSp mod modNotes">
        <pc:chgData name="Todd Bolen" userId="a511567d1bf03c50" providerId="LiveId" clId="{BBAE2740-3B99-4B13-AEE5-491625910923}" dt="2024-08-23T16:49:03.214" v="750" actId="1076"/>
        <pc:sldMkLst>
          <pc:docMk/>
          <pc:sldMk cId="3025033962" sldId="311"/>
        </pc:sldMkLst>
        <pc:spChg chg="mod">
          <ac:chgData name="Todd Bolen" userId="a511567d1bf03c50" providerId="LiveId" clId="{BBAE2740-3B99-4B13-AEE5-491625910923}" dt="2024-08-20T19:02:36.668" v="11" actId="478"/>
          <ac:spMkLst>
            <pc:docMk/>
            <pc:sldMk cId="3025033962" sldId="311"/>
            <ac:spMk id="14338" creationId="{00000000-0000-0000-0000-000000000000}"/>
          </ac:spMkLst>
        </pc:spChg>
        <pc:picChg chg="del mod">
          <ac:chgData name="Todd Bolen" userId="a511567d1bf03c50" providerId="LiveId" clId="{BBAE2740-3B99-4B13-AEE5-491625910923}" dt="2024-08-23T16:48:36.387" v="744" actId="478"/>
          <ac:picMkLst>
            <pc:docMk/>
            <pc:sldMk cId="3025033962" sldId="311"/>
            <ac:picMk id="3" creationId="{4610C8B9-1D1D-BF48-9D45-4448E5C89BCA}"/>
          </ac:picMkLst>
        </pc:picChg>
        <pc:picChg chg="add mod">
          <ac:chgData name="Todd Bolen" userId="a511567d1bf03c50" providerId="LiveId" clId="{BBAE2740-3B99-4B13-AEE5-491625910923}" dt="2024-08-23T16:49:03.214" v="750" actId="1076"/>
          <ac:picMkLst>
            <pc:docMk/>
            <pc:sldMk cId="3025033962" sldId="311"/>
            <ac:picMk id="4" creationId="{494C27C1-54EF-DA4F-56FF-B4ADC4A3C23D}"/>
          </ac:picMkLst>
        </pc:picChg>
      </pc:sldChg>
      <pc:sldChg chg="addSp delSp modSp del mod modNotes">
        <pc:chgData name="Todd Bolen" userId="a511567d1bf03c50" providerId="LiveId" clId="{BBAE2740-3B99-4B13-AEE5-491625910923}" dt="2024-08-23T16:54:28.572" v="784" actId="2696"/>
        <pc:sldMkLst>
          <pc:docMk/>
          <pc:sldMk cId="2058678488" sldId="312"/>
        </pc:sldMkLst>
        <pc:spChg chg="mod">
          <ac:chgData name="Todd Bolen" userId="a511567d1bf03c50" providerId="LiveId" clId="{BBAE2740-3B99-4B13-AEE5-491625910923}" dt="2024-08-20T19:02:36.668" v="11" actId="478"/>
          <ac:spMkLst>
            <pc:docMk/>
            <pc:sldMk cId="2058678488" sldId="312"/>
            <ac:spMk id="15362" creationId="{00000000-0000-0000-0000-000000000000}"/>
          </ac:spMkLst>
        </pc:spChg>
        <pc:picChg chg="del">
          <ac:chgData name="Todd Bolen" userId="a511567d1bf03c50" providerId="LiveId" clId="{BBAE2740-3B99-4B13-AEE5-491625910923}" dt="2024-08-23T16:50:37.140" v="763" actId="478"/>
          <ac:picMkLst>
            <pc:docMk/>
            <pc:sldMk cId="2058678488" sldId="312"/>
            <ac:picMk id="3" creationId="{B21FA8C8-D3CE-BB69-61A9-DDCBADB7543C}"/>
          </ac:picMkLst>
        </pc:picChg>
        <pc:picChg chg="add mod ord">
          <ac:chgData name="Todd Bolen" userId="a511567d1bf03c50" providerId="LiveId" clId="{BBAE2740-3B99-4B13-AEE5-491625910923}" dt="2024-08-23T16:50:36.009" v="762" actId="167"/>
          <ac:picMkLst>
            <pc:docMk/>
            <pc:sldMk cId="2058678488" sldId="312"/>
            <ac:picMk id="4" creationId="{298E5063-42A8-4045-2E16-66B2E80CD3D4}"/>
          </ac:picMkLst>
        </pc:picChg>
      </pc:sldChg>
      <pc:sldChg chg="addSp delSp modSp mod modNotes">
        <pc:chgData name="Todd Bolen" userId="a511567d1bf03c50" providerId="LiveId" clId="{BBAE2740-3B99-4B13-AEE5-491625910923}" dt="2024-08-23T16:56:03.909" v="798" actId="478"/>
        <pc:sldMkLst>
          <pc:docMk/>
          <pc:sldMk cId="1055222364" sldId="313"/>
        </pc:sldMkLst>
        <pc:spChg chg="mod">
          <ac:chgData name="Todd Bolen" userId="a511567d1bf03c50" providerId="LiveId" clId="{BBAE2740-3B99-4B13-AEE5-491625910923}" dt="2024-08-20T19:02:36.668" v="11" actId="478"/>
          <ac:spMkLst>
            <pc:docMk/>
            <pc:sldMk cId="1055222364" sldId="313"/>
            <ac:spMk id="16386" creationId="{00000000-0000-0000-0000-000000000000}"/>
          </ac:spMkLst>
        </pc:spChg>
        <pc:picChg chg="del">
          <ac:chgData name="Todd Bolen" userId="a511567d1bf03c50" providerId="LiveId" clId="{BBAE2740-3B99-4B13-AEE5-491625910923}" dt="2024-08-23T16:56:03.909" v="798" actId="478"/>
          <ac:picMkLst>
            <pc:docMk/>
            <pc:sldMk cId="1055222364" sldId="313"/>
            <ac:picMk id="3" creationId="{28E04D81-FCC0-44A4-0C08-FA0220699380}"/>
          </ac:picMkLst>
        </pc:picChg>
        <pc:picChg chg="add mod ord">
          <ac:chgData name="Todd Bolen" userId="a511567d1bf03c50" providerId="LiveId" clId="{BBAE2740-3B99-4B13-AEE5-491625910923}" dt="2024-08-23T16:56:01.776" v="797" actId="167"/>
          <ac:picMkLst>
            <pc:docMk/>
            <pc:sldMk cId="1055222364" sldId="313"/>
            <ac:picMk id="4" creationId="{8A6B4C5A-8AF6-61A7-3248-53C28BC1343D}"/>
          </ac:picMkLst>
        </pc:picChg>
      </pc:sldChg>
      <pc:sldChg chg="modSp modNotes modNotesTx">
        <pc:chgData name="Todd Bolen" userId="a511567d1bf03c50" providerId="LiveId" clId="{BBAE2740-3B99-4B13-AEE5-491625910923}" dt="2024-08-24T23:28:21.687" v="1249" actId="20577"/>
        <pc:sldMkLst>
          <pc:docMk/>
          <pc:sldMk cId="3750069539" sldId="314"/>
        </pc:sldMkLst>
        <pc:spChg chg="mod">
          <ac:chgData name="Todd Bolen" userId="a511567d1bf03c50" providerId="LiveId" clId="{BBAE2740-3B99-4B13-AEE5-491625910923}" dt="2024-08-20T19:02:36.668" v="11" actId="478"/>
          <ac:spMkLst>
            <pc:docMk/>
            <pc:sldMk cId="3750069539" sldId="314"/>
            <ac:spMk id="18434" creationId="{00000000-0000-0000-0000-000000000000}"/>
          </ac:spMkLst>
        </pc:spChg>
      </pc:sldChg>
      <pc:sldChg chg="modSp modNotes">
        <pc:chgData name="Todd Bolen" userId="a511567d1bf03c50" providerId="LiveId" clId="{BBAE2740-3B99-4B13-AEE5-491625910923}" dt="2024-08-23T16:22:56.411" v="635"/>
        <pc:sldMkLst>
          <pc:docMk/>
          <pc:sldMk cId="0" sldId="315"/>
        </pc:sldMkLst>
        <pc:spChg chg="mod">
          <ac:chgData name="Todd Bolen" userId="a511567d1bf03c50" providerId="LiveId" clId="{BBAE2740-3B99-4B13-AEE5-491625910923}" dt="2024-08-20T19:02:36.668" v="11" actId="478"/>
          <ac:spMkLst>
            <pc:docMk/>
            <pc:sldMk cId="0" sldId="315"/>
            <ac:spMk id="17410" creationId="{00000000-0000-0000-0000-000000000000}"/>
          </ac:spMkLst>
        </pc:spChg>
      </pc:sldChg>
      <pc:sldChg chg="addSp delSp modSp mod modNotes">
        <pc:chgData name="Todd Bolen" userId="a511567d1bf03c50" providerId="LiveId" clId="{BBAE2740-3B99-4B13-AEE5-491625910923}" dt="2024-08-23T16:57:10.405" v="809" actId="1076"/>
        <pc:sldMkLst>
          <pc:docMk/>
          <pc:sldMk cId="4248208080" sldId="316"/>
        </pc:sldMkLst>
        <pc:spChg chg="mod">
          <ac:chgData name="Todd Bolen" userId="a511567d1bf03c50" providerId="LiveId" clId="{BBAE2740-3B99-4B13-AEE5-491625910923}" dt="2024-08-20T19:02:36.668" v="11" actId="478"/>
          <ac:spMkLst>
            <pc:docMk/>
            <pc:sldMk cId="4248208080" sldId="316"/>
            <ac:spMk id="19458" creationId="{00000000-0000-0000-0000-000000000000}"/>
          </ac:spMkLst>
        </pc:spChg>
        <pc:picChg chg="del">
          <ac:chgData name="Todd Bolen" userId="a511567d1bf03c50" providerId="LiveId" clId="{BBAE2740-3B99-4B13-AEE5-491625910923}" dt="2024-08-23T16:56:59.013" v="808" actId="478"/>
          <ac:picMkLst>
            <pc:docMk/>
            <pc:sldMk cId="4248208080" sldId="316"/>
            <ac:picMk id="3" creationId="{D64299AD-FBA1-6496-0B76-5321AF77E553}"/>
          </ac:picMkLst>
        </pc:picChg>
        <pc:picChg chg="add mod ord">
          <ac:chgData name="Todd Bolen" userId="a511567d1bf03c50" providerId="LiveId" clId="{BBAE2740-3B99-4B13-AEE5-491625910923}" dt="2024-08-23T16:57:10.405" v="809" actId="1076"/>
          <ac:picMkLst>
            <pc:docMk/>
            <pc:sldMk cId="4248208080" sldId="316"/>
            <ac:picMk id="4" creationId="{DB607C0C-06E4-1997-5DFD-41722DA52647}"/>
          </ac:picMkLst>
        </pc:picChg>
      </pc:sldChg>
      <pc:sldChg chg="addSp delSp modSp mod modNotes">
        <pc:chgData name="Todd Bolen" userId="a511567d1bf03c50" providerId="LiveId" clId="{BBAE2740-3B99-4B13-AEE5-491625910923}" dt="2024-08-23T16:58:06.806" v="822" actId="478"/>
        <pc:sldMkLst>
          <pc:docMk/>
          <pc:sldMk cId="3174234470" sldId="317"/>
        </pc:sldMkLst>
        <pc:spChg chg="mod">
          <ac:chgData name="Todd Bolen" userId="a511567d1bf03c50" providerId="LiveId" clId="{BBAE2740-3B99-4B13-AEE5-491625910923}" dt="2024-08-20T19:02:36.668" v="11" actId="478"/>
          <ac:spMkLst>
            <pc:docMk/>
            <pc:sldMk cId="3174234470" sldId="317"/>
            <ac:spMk id="20482" creationId="{00000000-0000-0000-0000-000000000000}"/>
          </ac:spMkLst>
        </pc:spChg>
        <pc:picChg chg="del">
          <ac:chgData name="Todd Bolen" userId="a511567d1bf03c50" providerId="LiveId" clId="{BBAE2740-3B99-4B13-AEE5-491625910923}" dt="2024-08-23T16:58:06.806" v="822" actId="478"/>
          <ac:picMkLst>
            <pc:docMk/>
            <pc:sldMk cId="3174234470" sldId="317"/>
            <ac:picMk id="3" creationId="{59A123BE-43BC-376B-CAE1-1EDC2CB2074C}"/>
          </ac:picMkLst>
        </pc:picChg>
        <pc:picChg chg="add mod ord">
          <ac:chgData name="Todd Bolen" userId="a511567d1bf03c50" providerId="LiveId" clId="{BBAE2740-3B99-4B13-AEE5-491625910923}" dt="2024-08-23T16:58:05.673" v="821" actId="167"/>
          <ac:picMkLst>
            <pc:docMk/>
            <pc:sldMk cId="3174234470" sldId="317"/>
            <ac:picMk id="4" creationId="{947114F7-2E8B-FF58-A1C7-A746BD0F60B3}"/>
          </ac:picMkLst>
        </pc:picChg>
      </pc:sldChg>
      <pc:sldChg chg="modSp del">
        <pc:chgData name="Todd Bolen" userId="a511567d1bf03c50" providerId="LiveId" clId="{BBAE2740-3B99-4B13-AEE5-491625910923}" dt="2024-08-23T16:59:28.353" v="839" actId="2696"/>
        <pc:sldMkLst>
          <pc:docMk/>
          <pc:sldMk cId="306060909" sldId="318"/>
        </pc:sldMkLst>
        <pc:spChg chg="mod">
          <ac:chgData name="Todd Bolen" userId="a511567d1bf03c50" providerId="LiveId" clId="{BBAE2740-3B99-4B13-AEE5-491625910923}" dt="2024-08-20T19:02:36.668" v="11" actId="478"/>
          <ac:spMkLst>
            <pc:docMk/>
            <pc:sldMk cId="306060909" sldId="318"/>
            <ac:spMk id="21506" creationId="{00000000-0000-0000-0000-000000000000}"/>
          </ac:spMkLst>
        </pc:spChg>
      </pc:sldChg>
      <pc:sldChg chg="modSp modNotes modNotesTx">
        <pc:chgData name="Todd Bolen" userId="a511567d1bf03c50" providerId="LiveId" clId="{BBAE2740-3B99-4B13-AEE5-491625910923}" dt="2024-08-20T19:09:33.927" v="67" actId="2711"/>
        <pc:sldMkLst>
          <pc:docMk/>
          <pc:sldMk cId="159467918" sldId="319"/>
        </pc:sldMkLst>
        <pc:spChg chg="mod">
          <ac:chgData name="Todd Bolen" userId="a511567d1bf03c50" providerId="LiveId" clId="{BBAE2740-3B99-4B13-AEE5-491625910923}" dt="2024-08-20T19:02:36.668" v="11" actId="478"/>
          <ac:spMkLst>
            <pc:docMk/>
            <pc:sldMk cId="159467918" sldId="319"/>
            <ac:spMk id="22530" creationId="{00000000-0000-0000-0000-000000000000}"/>
          </ac:spMkLst>
        </pc:spChg>
      </pc:sldChg>
      <pc:sldChg chg="addSp delSp modSp mod modNotes">
        <pc:chgData name="Todd Bolen" userId="a511567d1bf03c50" providerId="LiveId" clId="{BBAE2740-3B99-4B13-AEE5-491625910923}" dt="2024-08-23T17:02:33.829" v="856"/>
        <pc:sldMkLst>
          <pc:docMk/>
          <pc:sldMk cId="549166960" sldId="320"/>
        </pc:sldMkLst>
        <pc:spChg chg="mod">
          <ac:chgData name="Todd Bolen" userId="a511567d1bf03c50" providerId="LiveId" clId="{BBAE2740-3B99-4B13-AEE5-491625910923}" dt="2024-08-20T19:02:36.668" v="11" actId="478"/>
          <ac:spMkLst>
            <pc:docMk/>
            <pc:sldMk cId="549166960" sldId="320"/>
            <ac:spMk id="23554" creationId="{00000000-0000-0000-0000-000000000000}"/>
          </ac:spMkLst>
        </pc:spChg>
        <pc:spChg chg="mod">
          <ac:chgData name="Todd Bolen" userId="a511567d1bf03c50" providerId="LiveId" clId="{BBAE2740-3B99-4B13-AEE5-491625910923}" dt="2024-08-23T17:02:33.829" v="856"/>
          <ac:spMkLst>
            <pc:docMk/>
            <pc:sldMk cId="549166960" sldId="320"/>
            <ac:spMk id="23556" creationId="{00000000-0000-0000-0000-000000000000}"/>
          </ac:spMkLst>
        </pc:spChg>
        <pc:picChg chg="del">
          <ac:chgData name="Todd Bolen" userId="a511567d1bf03c50" providerId="LiveId" clId="{BBAE2740-3B99-4B13-AEE5-491625910923}" dt="2024-08-23T17:01:31.748" v="851" actId="478"/>
          <ac:picMkLst>
            <pc:docMk/>
            <pc:sldMk cId="549166960" sldId="320"/>
            <ac:picMk id="3" creationId="{101BF518-5000-6E1E-DD8A-06058119C8EE}"/>
          </ac:picMkLst>
        </pc:picChg>
        <pc:picChg chg="add mod ord">
          <ac:chgData name="Todd Bolen" userId="a511567d1bf03c50" providerId="LiveId" clId="{BBAE2740-3B99-4B13-AEE5-491625910923}" dt="2024-08-23T17:01:30.659" v="850" actId="167"/>
          <ac:picMkLst>
            <pc:docMk/>
            <pc:sldMk cId="549166960" sldId="320"/>
            <ac:picMk id="4" creationId="{1EC43AA6-4120-CBA0-EF9B-39D68544AFF2}"/>
          </ac:picMkLst>
        </pc:picChg>
      </pc:sldChg>
      <pc:sldChg chg="modSp">
        <pc:chgData name="Todd Bolen" userId="a511567d1bf03c50" providerId="LiveId" clId="{BBAE2740-3B99-4B13-AEE5-491625910923}" dt="2024-08-20T19:02:36.668" v="11" actId="478"/>
        <pc:sldMkLst>
          <pc:docMk/>
          <pc:sldMk cId="902279812" sldId="321"/>
        </pc:sldMkLst>
        <pc:spChg chg="mod">
          <ac:chgData name="Todd Bolen" userId="a511567d1bf03c50" providerId="LiveId" clId="{BBAE2740-3B99-4B13-AEE5-491625910923}" dt="2024-08-20T19:02:36.668" v="11" actId="478"/>
          <ac:spMkLst>
            <pc:docMk/>
            <pc:sldMk cId="902279812" sldId="321"/>
            <ac:spMk id="25602" creationId="{00000000-0000-0000-0000-000000000000}"/>
          </ac:spMkLst>
        </pc:spChg>
      </pc:sldChg>
      <pc:sldChg chg="modSp modNotes modNotesTx">
        <pc:chgData name="Todd Bolen" userId="a511567d1bf03c50" providerId="LiveId" clId="{BBAE2740-3B99-4B13-AEE5-491625910923}" dt="2024-08-24T23:30:17.026" v="1259" actId="20577"/>
        <pc:sldMkLst>
          <pc:docMk/>
          <pc:sldMk cId="216508989" sldId="322"/>
        </pc:sldMkLst>
        <pc:spChg chg="mod">
          <ac:chgData name="Todd Bolen" userId="a511567d1bf03c50" providerId="LiveId" clId="{BBAE2740-3B99-4B13-AEE5-491625910923}" dt="2024-08-20T19:02:36.668" v="11" actId="478"/>
          <ac:spMkLst>
            <pc:docMk/>
            <pc:sldMk cId="216508989" sldId="322"/>
            <ac:spMk id="27650" creationId="{00000000-0000-0000-0000-000000000000}"/>
          </ac:spMkLst>
        </pc:spChg>
      </pc:sldChg>
      <pc:sldChg chg="modSp modNotes modNotesTx">
        <pc:chgData name="Todd Bolen" userId="a511567d1bf03c50" providerId="LiveId" clId="{BBAE2740-3B99-4B13-AEE5-491625910923}" dt="2024-08-23T16:22:56.411" v="635"/>
        <pc:sldMkLst>
          <pc:docMk/>
          <pc:sldMk cId="2536967394" sldId="324"/>
        </pc:sldMkLst>
        <pc:spChg chg="mod">
          <ac:chgData name="Todd Bolen" userId="a511567d1bf03c50" providerId="LiveId" clId="{BBAE2740-3B99-4B13-AEE5-491625910923}" dt="2024-08-20T19:02:36.668" v="11" actId="478"/>
          <ac:spMkLst>
            <pc:docMk/>
            <pc:sldMk cId="2536967394" sldId="324"/>
            <ac:spMk id="29698" creationId="{00000000-0000-0000-0000-000000000000}"/>
          </ac:spMkLst>
        </pc:spChg>
      </pc:sldChg>
      <pc:sldChg chg="modNotes modNotesTx">
        <pc:chgData name="Todd Bolen" userId="a511567d1bf03c50" providerId="LiveId" clId="{BBAE2740-3B99-4B13-AEE5-491625910923}" dt="2024-08-20T19:10:12.473" v="74" actId="255"/>
        <pc:sldMkLst>
          <pc:docMk/>
          <pc:sldMk cId="840606684" sldId="325"/>
        </pc:sldMkLst>
      </pc:sldChg>
      <pc:sldChg chg="modSp">
        <pc:chgData name="Todd Bolen" userId="a511567d1bf03c50" providerId="LiveId" clId="{BBAE2740-3B99-4B13-AEE5-491625910923}" dt="2024-08-20T19:02:36.668" v="11" actId="478"/>
        <pc:sldMkLst>
          <pc:docMk/>
          <pc:sldMk cId="3524964227" sldId="326"/>
        </pc:sldMkLst>
        <pc:spChg chg="mod">
          <ac:chgData name="Todd Bolen" userId="a511567d1bf03c50" providerId="LiveId" clId="{BBAE2740-3B99-4B13-AEE5-491625910923}" dt="2024-08-20T19:02:36.668" v="11" actId="478"/>
          <ac:spMkLst>
            <pc:docMk/>
            <pc:sldMk cId="3524964227" sldId="326"/>
            <ac:spMk id="26626" creationId="{00000000-0000-0000-0000-000000000000}"/>
          </ac:spMkLst>
        </pc:spChg>
      </pc:sldChg>
      <pc:sldChg chg="delSp modSp add del mod setBg modNotesTx">
        <pc:chgData name="Todd Bolen" userId="a511567d1bf03c50" providerId="LiveId" clId="{BBAE2740-3B99-4B13-AEE5-491625910923}" dt="2024-08-23T17:10:51.676" v="984" actId="20577"/>
        <pc:sldMkLst>
          <pc:docMk/>
          <pc:sldMk cId="0" sldId="327"/>
        </pc:sldMkLst>
        <pc:spChg chg="del mod">
          <ac:chgData name="Todd Bolen" userId="a511567d1bf03c50" providerId="LiveId" clId="{BBAE2740-3B99-4B13-AEE5-491625910923}" dt="2024-08-20T19:10:28.534" v="75" actId="478"/>
          <ac:spMkLst>
            <pc:docMk/>
            <pc:sldMk cId="0" sldId="327"/>
            <ac:spMk id="3" creationId="{CA72BC8F-06BD-F436-63AE-D4740A4CA518}"/>
          </ac:spMkLst>
        </pc:spChg>
      </pc:sldChg>
      <pc:sldChg chg="delSp add del">
        <pc:chgData name="Todd Bolen" userId="a511567d1bf03c50" providerId="LiveId" clId="{BBAE2740-3B99-4B13-AEE5-491625910923}" dt="2024-08-23T16:24:24.816" v="646" actId="2696"/>
        <pc:sldMkLst>
          <pc:docMk/>
          <pc:sldMk cId="1755954864" sldId="328"/>
        </pc:sldMkLst>
        <pc:picChg chg="del">
          <ac:chgData name="Todd Bolen" userId="a511567d1bf03c50" providerId="LiveId" clId="{BBAE2740-3B99-4B13-AEE5-491625910923}" dt="2024-08-23T16:23:59.126" v="637" actId="478"/>
          <ac:picMkLst>
            <pc:docMk/>
            <pc:sldMk cId="1755954864" sldId="328"/>
            <ac:picMk id="4099" creationId="{00000000-0000-0000-0000-000000000000}"/>
          </ac:picMkLst>
        </pc:picChg>
      </pc:sldChg>
      <pc:sldChg chg="new del">
        <pc:chgData name="Todd Bolen" userId="a511567d1bf03c50" providerId="LiveId" clId="{BBAE2740-3B99-4B13-AEE5-491625910923}" dt="2024-08-20T19:04:39.269" v="35" actId="2696"/>
        <pc:sldMkLst>
          <pc:docMk/>
          <pc:sldMk cId="1994128080" sldId="328"/>
        </pc:sldMkLst>
      </pc:sldChg>
      <pc:sldChg chg="new del">
        <pc:chgData name="Todd Bolen" userId="a511567d1bf03c50" providerId="LiveId" clId="{BBAE2740-3B99-4B13-AEE5-491625910923}" dt="2024-08-20T19:02:00.800" v="6" actId="2696"/>
        <pc:sldMkLst>
          <pc:docMk/>
          <pc:sldMk cId="2374200550" sldId="328"/>
        </pc:sldMkLst>
      </pc:sldChg>
      <pc:sldChg chg="addSp delSp modSp add mod">
        <pc:chgData name="Todd Bolen" userId="a511567d1bf03c50" providerId="LiveId" clId="{BBAE2740-3B99-4B13-AEE5-491625910923}" dt="2024-08-23T16:36:35.549" v="680" actId="478"/>
        <pc:sldMkLst>
          <pc:docMk/>
          <pc:sldMk cId="3309005087" sldId="328"/>
        </pc:sldMkLst>
        <pc:picChg chg="add del mod ord">
          <ac:chgData name="Todd Bolen" userId="a511567d1bf03c50" providerId="LiveId" clId="{BBAE2740-3B99-4B13-AEE5-491625910923}" dt="2024-08-23T16:36:35.549" v="680" actId="478"/>
          <ac:picMkLst>
            <pc:docMk/>
            <pc:sldMk cId="3309005087" sldId="328"/>
            <ac:picMk id="3" creationId="{F0578487-6DB0-79B0-5382-F8BA5544505E}"/>
          </ac:picMkLst>
        </pc:picChg>
        <pc:picChg chg="add mod ord">
          <ac:chgData name="Todd Bolen" userId="a511567d1bf03c50" providerId="LiveId" clId="{BBAE2740-3B99-4B13-AEE5-491625910923}" dt="2024-08-23T16:36:34.264" v="679" actId="167"/>
          <ac:picMkLst>
            <pc:docMk/>
            <pc:sldMk cId="3309005087" sldId="328"/>
            <ac:picMk id="5" creationId="{431E9B59-8BA9-38F2-7ACD-0DC647386388}"/>
          </ac:picMkLst>
        </pc:picChg>
        <pc:picChg chg="del">
          <ac:chgData name="Todd Bolen" userId="a511567d1bf03c50" providerId="LiveId" clId="{BBAE2740-3B99-4B13-AEE5-491625910923}" dt="2024-08-23T16:32:49.862" v="668" actId="478"/>
          <ac:picMkLst>
            <pc:docMk/>
            <pc:sldMk cId="3309005087" sldId="328"/>
            <ac:picMk id="4099" creationId="{00000000-0000-0000-0000-000000000000}"/>
          </ac:picMkLst>
        </pc:picChg>
      </pc:sldChg>
      <pc:sldChg chg="addSp delSp modSp add del mod ord">
        <pc:chgData name="Todd Bolen" userId="a511567d1bf03c50" providerId="LiveId" clId="{BBAE2740-3B99-4B13-AEE5-491625910923}" dt="2024-08-23T16:26:55.960" v="657" actId="2696"/>
        <pc:sldMkLst>
          <pc:docMk/>
          <pc:sldMk cId="543857976" sldId="329"/>
        </pc:sldMkLst>
        <pc:picChg chg="del">
          <ac:chgData name="Todd Bolen" userId="a511567d1bf03c50" providerId="LiveId" clId="{BBAE2740-3B99-4B13-AEE5-491625910923}" dt="2024-08-23T16:24:04.558" v="639" actId="478"/>
          <ac:picMkLst>
            <pc:docMk/>
            <pc:sldMk cId="543857976" sldId="329"/>
            <ac:picMk id="3" creationId="{CC0E3E8A-74FD-33B2-D8F6-5CBD00CDA7A5}"/>
          </ac:picMkLst>
        </pc:picChg>
        <pc:picChg chg="add mod ord">
          <ac:chgData name="Todd Bolen" userId="a511567d1bf03c50" providerId="LiveId" clId="{BBAE2740-3B99-4B13-AEE5-491625910923}" dt="2024-08-23T16:24:08.193" v="643" actId="167"/>
          <ac:picMkLst>
            <pc:docMk/>
            <pc:sldMk cId="543857976" sldId="329"/>
            <ac:picMk id="4" creationId="{017DD4B8-FFC9-A138-4C29-4D17B788CBDD}"/>
          </ac:picMkLst>
        </pc:picChg>
      </pc:sldChg>
      <pc:sldChg chg="add del">
        <pc:chgData name="Todd Bolen" userId="a511567d1bf03c50" providerId="LiveId" clId="{BBAE2740-3B99-4B13-AEE5-491625910923}" dt="2024-08-23T16:36:54.296" v="687" actId="2696"/>
        <pc:sldMkLst>
          <pc:docMk/>
          <pc:sldMk cId="723052360" sldId="329"/>
        </pc:sldMkLst>
      </pc:sldChg>
      <pc:sldChg chg="add del">
        <pc:chgData name="Todd Bolen" userId="a511567d1bf03c50" providerId="LiveId" clId="{BBAE2740-3B99-4B13-AEE5-491625910923}" dt="2024-08-23T16:41:24.095" v="714" actId="2696"/>
        <pc:sldMkLst>
          <pc:docMk/>
          <pc:sldMk cId="1249833846" sldId="329"/>
        </pc:sldMkLst>
      </pc:sldChg>
      <pc:sldChg chg="addSp delSp modSp add del mod">
        <pc:chgData name="Todd Bolen" userId="a511567d1bf03c50" providerId="LiveId" clId="{BBAE2740-3B99-4B13-AEE5-491625910923}" dt="2024-08-23T16:43:37.425" v="727" actId="2696"/>
        <pc:sldMkLst>
          <pc:docMk/>
          <pc:sldMk cId="1475571674" sldId="329"/>
        </pc:sldMkLst>
        <pc:picChg chg="add mod">
          <ac:chgData name="Todd Bolen" userId="a511567d1bf03c50" providerId="LiveId" clId="{BBAE2740-3B99-4B13-AEE5-491625910923}" dt="2024-08-23T16:41:49.982" v="720" actId="554"/>
          <ac:picMkLst>
            <pc:docMk/>
            <pc:sldMk cId="1475571674" sldId="329"/>
            <ac:picMk id="3" creationId="{CC32B667-A5ED-F7E4-8191-D665E21AFC90}"/>
          </ac:picMkLst>
        </pc:picChg>
        <pc:picChg chg="del">
          <ac:chgData name="Todd Bolen" userId="a511567d1bf03c50" providerId="LiveId" clId="{BBAE2740-3B99-4B13-AEE5-491625910923}" dt="2024-08-23T16:41:41.038" v="716" actId="478"/>
          <ac:picMkLst>
            <pc:docMk/>
            <pc:sldMk cId="1475571674" sldId="329"/>
            <ac:picMk id="10243" creationId="{00000000-0000-0000-0000-000000000000}"/>
          </ac:picMkLst>
        </pc:picChg>
      </pc:sldChg>
      <pc:sldChg chg="addSp delSp modSp add del mod">
        <pc:chgData name="Todd Bolen" userId="a511567d1bf03c50" providerId="LiveId" clId="{BBAE2740-3B99-4B13-AEE5-491625910923}" dt="2024-08-23T16:45:24.636" v="737" actId="2696"/>
        <pc:sldMkLst>
          <pc:docMk/>
          <pc:sldMk cId="3757327856" sldId="330"/>
        </pc:sldMkLst>
        <pc:picChg chg="del">
          <ac:chgData name="Todd Bolen" userId="a511567d1bf03c50" providerId="LiveId" clId="{BBAE2740-3B99-4B13-AEE5-491625910923}" dt="2024-08-23T16:42:46.874" v="722" actId="478"/>
          <ac:picMkLst>
            <pc:docMk/>
            <pc:sldMk cId="3757327856" sldId="330"/>
            <ac:picMk id="3" creationId="{CC32B667-A5ED-F7E4-8191-D665E21AFC90}"/>
          </ac:picMkLst>
        </pc:picChg>
        <pc:picChg chg="add del mod">
          <ac:chgData name="Todd Bolen" userId="a511567d1bf03c50" providerId="LiveId" clId="{BBAE2740-3B99-4B13-AEE5-491625910923}" dt="2024-08-23T16:44:39.445" v="730" actId="478"/>
          <ac:picMkLst>
            <pc:docMk/>
            <pc:sldMk cId="3757327856" sldId="330"/>
            <ac:picMk id="4" creationId="{EF85B0DC-812B-3A89-8491-B292D964308C}"/>
          </ac:picMkLst>
        </pc:picChg>
        <pc:picChg chg="add mod">
          <ac:chgData name="Todd Bolen" userId="a511567d1bf03c50" providerId="LiveId" clId="{BBAE2740-3B99-4B13-AEE5-491625910923}" dt="2024-08-23T16:44:45.153" v="734" actId="554"/>
          <ac:picMkLst>
            <pc:docMk/>
            <pc:sldMk cId="3757327856" sldId="330"/>
            <ac:picMk id="6" creationId="{0F097196-FCB4-52E0-8CBE-FF7F2CB0E868}"/>
          </ac:picMkLst>
        </pc:picChg>
      </pc:sldChg>
      <pc:sldChg chg="add">
        <pc:chgData name="Todd Bolen" userId="a511567d1bf03c50" providerId="LiveId" clId="{BBAE2740-3B99-4B13-AEE5-491625910923}" dt="2024-08-23T16:44:35.844" v="729" actId="2890"/>
        <pc:sldMkLst>
          <pc:docMk/>
          <pc:sldMk cId="2082398369" sldId="331"/>
        </pc:sldMkLst>
      </pc:sldChg>
      <pc:sldChg chg="addSp delSp modSp add del mod">
        <pc:chgData name="Todd Bolen" userId="a511567d1bf03c50" providerId="LiveId" clId="{BBAE2740-3B99-4B13-AEE5-491625910923}" dt="2024-08-23T16:54:39.488" v="785" actId="2696"/>
        <pc:sldMkLst>
          <pc:docMk/>
          <pc:sldMk cId="2773670785" sldId="332"/>
        </pc:sldMkLst>
        <pc:picChg chg="add mod ord">
          <ac:chgData name="Todd Bolen" userId="a511567d1bf03c50" providerId="LiveId" clId="{BBAE2740-3B99-4B13-AEE5-491625910923}" dt="2024-08-23T16:50:09.809" v="755" actId="27614"/>
          <ac:picMkLst>
            <pc:docMk/>
            <pc:sldMk cId="2773670785" sldId="332"/>
            <ac:picMk id="3" creationId="{CDA79EB9-6251-0895-00FB-EE06FD3AB912}"/>
          </ac:picMkLst>
        </pc:picChg>
        <pc:picChg chg="del mod">
          <ac:chgData name="Todd Bolen" userId="a511567d1bf03c50" providerId="LiveId" clId="{BBAE2740-3B99-4B13-AEE5-491625910923}" dt="2024-08-23T16:50:10.309" v="757" actId="478"/>
          <ac:picMkLst>
            <pc:docMk/>
            <pc:sldMk cId="2773670785" sldId="332"/>
            <ac:picMk id="15363" creationId="{00000000-0000-0000-0000-000000000000}"/>
          </ac:picMkLst>
        </pc:picChg>
      </pc:sldChg>
      <pc:sldChg chg="addSp delSp modSp add mod">
        <pc:chgData name="Todd Bolen" userId="a511567d1bf03c50" providerId="LiveId" clId="{BBAE2740-3B99-4B13-AEE5-491625910923}" dt="2024-08-23T16:53:13.462" v="775" actId="962"/>
        <pc:sldMkLst>
          <pc:docMk/>
          <pc:sldMk cId="3160035207" sldId="333"/>
        </pc:sldMkLst>
        <pc:picChg chg="del">
          <ac:chgData name="Todd Bolen" userId="a511567d1bf03c50" providerId="LiveId" clId="{BBAE2740-3B99-4B13-AEE5-491625910923}" dt="2024-08-23T16:51:52.037" v="766" actId="478"/>
          <ac:picMkLst>
            <pc:docMk/>
            <pc:sldMk cId="3160035207" sldId="333"/>
            <ac:picMk id="3" creationId="{B21FA8C8-D3CE-BB69-61A9-DDCBADB7543C}"/>
          </ac:picMkLst>
        </pc:picChg>
        <pc:picChg chg="add del mod ord">
          <ac:chgData name="Todd Bolen" userId="a511567d1bf03c50" providerId="LiveId" clId="{BBAE2740-3B99-4B13-AEE5-491625910923}" dt="2024-08-23T16:52:53.585" v="771" actId="478"/>
          <ac:picMkLst>
            <pc:docMk/>
            <pc:sldMk cId="3160035207" sldId="333"/>
            <ac:picMk id="4" creationId="{993F24CA-F0F0-0422-7F7C-7DBBB47FA860}"/>
          </ac:picMkLst>
        </pc:picChg>
        <pc:picChg chg="add mod ord">
          <ac:chgData name="Todd Bolen" userId="a511567d1bf03c50" providerId="LiveId" clId="{BBAE2740-3B99-4B13-AEE5-491625910923}" dt="2024-08-23T16:53:13.462" v="775" actId="962"/>
          <ac:picMkLst>
            <pc:docMk/>
            <pc:sldMk cId="3160035207" sldId="333"/>
            <ac:picMk id="6" creationId="{436D1904-2231-360C-4810-BB30CB18FDED}"/>
          </ac:picMkLst>
        </pc:picChg>
      </pc:sldChg>
      <pc:sldChg chg="addSp delSp modSp add mod ord">
        <pc:chgData name="Todd Bolen" userId="a511567d1bf03c50" providerId="LiveId" clId="{BBAE2740-3B99-4B13-AEE5-491625910923}" dt="2024-08-23T16:54:06.245" v="783" actId="478"/>
        <pc:sldMkLst>
          <pc:docMk/>
          <pc:sldMk cId="3623427153" sldId="334"/>
        </pc:sldMkLst>
        <pc:picChg chg="del">
          <ac:chgData name="Todd Bolen" userId="a511567d1bf03c50" providerId="LiveId" clId="{BBAE2740-3B99-4B13-AEE5-491625910923}" dt="2024-08-23T16:54:06.245" v="783" actId="478"/>
          <ac:picMkLst>
            <pc:docMk/>
            <pc:sldMk cId="3623427153" sldId="334"/>
            <ac:picMk id="3" creationId="{CDA79EB9-6251-0895-00FB-EE06FD3AB912}"/>
          </ac:picMkLst>
        </pc:picChg>
        <pc:picChg chg="add mod ord">
          <ac:chgData name="Todd Bolen" userId="a511567d1bf03c50" providerId="LiveId" clId="{BBAE2740-3B99-4B13-AEE5-491625910923}" dt="2024-08-23T16:54:05.089" v="782" actId="167"/>
          <ac:picMkLst>
            <pc:docMk/>
            <pc:sldMk cId="3623427153" sldId="334"/>
            <ac:picMk id="4" creationId="{95FA4359-7131-6386-EC24-48F0CA65DD3B}"/>
          </ac:picMkLst>
        </pc:picChg>
      </pc:sldChg>
      <pc:sldChg chg="addSp delSp modSp add mod">
        <pc:chgData name="Todd Bolen" userId="a511567d1bf03c50" providerId="LiveId" clId="{BBAE2740-3B99-4B13-AEE5-491625910923}" dt="2024-08-23T16:59:19.450" v="838" actId="554"/>
        <pc:sldMkLst>
          <pc:docMk/>
          <pc:sldMk cId="3470808571" sldId="335"/>
        </pc:sldMkLst>
        <pc:picChg chg="add mod">
          <ac:chgData name="Todd Bolen" userId="a511567d1bf03c50" providerId="LiveId" clId="{BBAE2740-3B99-4B13-AEE5-491625910923}" dt="2024-08-23T16:59:19.450" v="838" actId="554"/>
          <ac:picMkLst>
            <pc:docMk/>
            <pc:sldMk cId="3470808571" sldId="335"/>
            <ac:picMk id="3" creationId="{184C207B-5EC5-1F50-0C0F-F8CC42C83DF5}"/>
          </ac:picMkLst>
        </pc:picChg>
        <pc:picChg chg="del">
          <ac:chgData name="Todd Bolen" userId="a511567d1bf03c50" providerId="LiveId" clId="{BBAE2740-3B99-4B13-AEE5-491625910923}" dt="2024-08-23T16:59:14.532" v="834" actId="478"/>
          <ac:picMkLst>
            <pc:docMk/>
            <pc:sldMk cId="3470808571" sldId="335"/>
            <ac:picMk id="4" creationId="{26074E49-4662-FC1A-B4B9-CE965262D174}"/>
          </ac:picMkLst>
        </pc:picChg>
      </pc:sldChg>
      <pc:sldMasterChg chg="modSldLayout">
        <pc:chgData name="Todd Bolen" userId="a511567d1bf03c50" providerId="LiveId" clId="{BBAE2740-3B99-4B13-AEE5-491625910923}" dt="2024-08-20T19:04:57.152" v="37" actId="1076"/>
        <pc:sldMasterMkLst>
          <pc:docMk/>
          <pc:sldMasterMk cId="0" sldId="2147483649"/>
        </pc:sldMasterMkLst>
        <pc:sldLayoutChg chg="addSp delSp modSp mod">
          <pc:chgData name="Todd Bolen" userId="a511567d1bf03c50" providerId="LiveId" clId="{BBAE2740-3B99-4B13-AEE5-491625910923}" dt="2024-08-20T19:04:57.152" v="37" actId="1076"/>
          <pc:sldLayoutMkLst>
            <pc:docMk/>
            <pc:sldMasterMk cId="0" sldId="2147483649"/>
            <pc:sldLayoutMk cId="1929025938" sldId="2147483726"/>
          </pc:sldLayoutMkLst>
          <pc:spChg chg="add del mod">
            <ac:chgData name="Todd Bolen" userId="a511567d1bf03c50" providerId="LiveId" clId="{BBAE2740-3B99-4B13-AEE5-491625910923}" dt="2024-08-20T19:04:57.152" v="37" actId="1076"/>
            <ac:spMkLst>
              <pc:docMk/>
              <pc:sldMasterMk cId="0" sldId="2147483649"/>
              <pc:sldLayoutMk cId="1929025938" sldId="2147483726"/>
              <ac:spMk id="2" creationId="{00000000-0000-0000-0000-000000000000}"/>
            </ac:spMkLst>
          </pc:spChg>
          <pc:spChg chg="add del">
            <ac:chgData name="Todd Bolen" userId="a511567d1bf03c50" providerId="LiveId" clId="{BBAE2740-3B99-4B13-AEE5-491625910923}" dt="2024-08-20T19:02:40.381" v="12" actId="478"/>
            <ac:spMkLst>
              <pc:docMk/>
              <pc:sldMasterMk cId="0" sldId="2147483649"/>
              <pc:sldLayoutMk cId="1929025938" sldId="2147483726"/>
              <ac:spMk id="3" creationId="{00000000-0000-0000-0000-000000000000}"/>
            </ac:spMkLst>
          </pc:spChg>
          <pc:spChg chg="add del">
            <ac:chgData name="Todd Bolen" userId="a511567d1bf03c50" providerId="LiveId" clId="{BBAE2740-3B99-4B13-AEE5-491625910923}" dt="2024-08-20T19:02:40.381" v="12" actId="478"/>
            <ac:spMkLst>
              <pc:docMk/>
              <pc:sldMasterMk cId="0" sldId="2147483649"/>
              <pc:sldLayoutMk cId="1929025938" sldId="2147483726"/>
              <ac:spMk id="4" creationId="{00000000-0000-0000-0000-000000000000}"/>
            </ac:spMkLst>
          </pc:spChg>
          <pc:spChg chg="add del">
            <ac:chgData name="Todd Bolen" userId="a511567d1bf03c50" providerId="LiveId" clId="{BBAE2740-3B99-4B13-AEE5-491625910923}" dt="2024-08-20T19:02:40.381" v="12" actId="478"/>
            <ac:spMkLst>
              <pc:docMk/>
              <pc:sldMasterMk cId="0" sldId="2147483649"/>
              <pc:sldLayoutMk cId="1929025938" sldId="2147483726"/>
              <ac:spMk id="5" creationId="{00000000-0000-0000-0000-000000000000}"/>
            </ac:spMkLst>
          </pc:spChg>
          <pc:spChg chg="add mod">
            <ac:chgData name="Todd Bolen" userId="a511567d1bf03c50" providerId="LiveId" clId="{BBAE2740-3B99-4B13-AEE5-491625910923}" dt="2024-08-20T19:02:21.069" v="9"/>
            <ac:spMkLst>
              <pc:docMk/>
              <pc:sldMasterMk cId="0" sldId="2147483649"/>
              <pc:sldLayoutMk cId="1929025938" sldId="2147483726"/>
              <ac:spMk id="6" creationId="{C9142D64-DEE7-DB5F-3D73-5F7BAA4F5B5E}"/>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07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317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07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E9DF414-55BA-4C79-8937-73E1C769A527}" type="slidenum">
              <a:rPr lang="en-US"/>
              <a:pPr>
                <a:defRPr/>
              </a:pPr>
              <a:t>‹#›</a:t>
            </a:fld>
            <a:endParaRPr lang="en-US"/>
          </a:p>
        </p:txBody>
      </p:sp>
    </p:spTree>
    <p:extLst>
      <p:ext uri="{BB962C8B-B14F-4D97-AF65-F5344CB8AC3E}">
        <p14:creationId xmlns:p14="http://schemas.microsoft.com/office/powerpoint/2010/main" val="23018725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3DA973-9F81-4400-BFBB-A319FA675140}"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mj-lt"/>
                <a:cs typeface="Times New Roman" pitchFamily="18" charset="0"/>
              </a:rPr>
              <a:t>These images are</a:t>
            </a:r>
            <a:r>
              <a:rPr lang="en-US" baseline="0" dirty="0">
                <a:latin typeface="+mj-lt"/>
                <a:cs typeface="Times New Roman" pitchFamily="18" charset="0"/>
              </a:rPr>
              <a:t> distributed with the August 2024 issue of the </a:t>
            </a:r>
            <a:r>
              <a:rPr lang="en-US" baseline="0" dirty="0" err="1">
                <a:latin typeface="+mj-lt"/>
                <a:cs typeface="Times New Roman" pitchFamily="18" charset="0"/>
              </a:rPr>
              <a:t>BiblePlaces</a:t>
            </a:r>
            <a:r>
              <a:rPr lang="en-US" baseline="0" dirty="0">
                <a:latin typeface="+mj-lt"/>
                <a:cs typeface="Times New Roman" pitchFamily="18" charset="0"/>
              </a:rPr>
              <a:t> Newsletter. They come f</a:t>
            </a:r>
            <a:r>
              <a:rPr lang="en-US" dirty="0">
                <a:latin typeface="+mj-lt"/>
                <a:cs typeface="Times New Roman" pitchFamily="18" charset="0"/>
              </a:rPr>
              <a:t>rom the photographic collection of Eric Matson donated to the U.S. Library of Congress, organized and published by BiblePlaces.com in The American Colony and Eric Matson Collection in the Historic Views of the Holy Land series.</a:t>
            </a:r>
            <a:r>
              <a:rPr lang="en-US" altLang="en-US" dirty="0">
                <a:latin typeface="Times New Roman" charset="0"/>
              </a:rPr>
              <a:t> The image colorization was done through Palette; as with much AI technology today, there remains significant room for improvement. Quotations come from historic sources listed in the bibliography on the last slide.</a:t>
            </a:r>
          </a:p>
          <a:p>
            <a:endParaRPr lang="en-US" dirty="0">
              <a:latin typeface="+mj-lt"/>
              <a:cs typeface="Times New Roman" pitchFamily="18" charset="0"/>
            </a:endParaRPr>
          </a:p>
          <a:p>
            <a:r>
              <a:rPr lang="en-US" dirty="0">
                <a:latin typeface="+mj-lt"/>
                <a:cs typeface="Times New Roman" pitchFamily="18" charset="0"/>
              </a:rPr>
              <a:t>For more historic photographs of the biblical world, visit www.bibleplaces.com/historicviews or www.lifeintheholyland.com.</a:t>
            </a:r>
          </a:p>
          <a:p>
            <a:endParaRPr lang="en-US" dirty="0">
              <a:latin typeface="+mj-lt"/>
              <a:cs typeface="Times New Roman" pitchFamily="18" charset="0"/>
            </a:endParaRPr>
          </a:p>
          <a:p>
            <a:r>
              <a:rPr lang="en-US" dirty="0">
                <a:latin typeface="+mj-lt"/>
                <a:cs typeface="Times New Roman" pitchFamily="18" charset="0"/>
              </a:rPr>
              <a:t>This presentation is </a:t>
            </a:r>
            <a:r>
              <a:rPr lang="en-US" baseline="0" dirty="0">
                <a:latin typeface="+mj-lt"/>
              </a:rPr>
              <a:t>copyrighted by Todd Bolen. Permission to use is granted for personal and educational purposes. Commercial use or re-distribution requires written permission.</a:t>
            </a:r>
          </a:p>
          <a:p>
            <a:pPr eaLnBrk="1" hangingPunct="1"/>
            <a:endParaRPr lang="en-US" altLang="en-US" dirty="0">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F3CE4B2D-614B-4E4D-8254-E7635AFDBC16}" type="slidenum">
              <a:rPr lang="en-US" altLang="en-US" sz="1200" smtClean="0"/>
              <a:pPr eaLnBrk="1" hangingPunct="1"/>
              <a:t>10</a:t>
            </a:fld>
            <a:endParaRPr lang="en-US" altLang="en-US" sz="120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rPr>
              <a:t>“Off Tiberias yet another method has been adopted in recent years. It was found that the </a:t>
            </a:r>
            <a:r>
              <a:rPr lang="en-US" altLang="en-US" i="1" dirty="0" err="1">
                <a:latin typeface="Times New Roman" charset="0"/>
              </a:rPr>
              <a:t>musht</a:t>
            </a:r>
            <a:r>
              <a:rPr lang="en-US" altLang="en-US" dirty="0">
                <a:latin typeface="Times New Roman" charset="0"/>
              </a:rPr>
              <a:t>, who are a very wily fish and the most difficult to catch, frequently managed to jump over the floating edge of the draw-net after they had been surrounded, so a new device was contrived. Two boats, as usual, act in concert, their movements being directed by a man stationed on a point of the shore high above the water, who, from this vantage ground, is able to detect the presence of a shoal of </a:t>
            </a:r>
            <a:r>
              <a:rPr lang="en-US" altLang="en-US" i="1" dirty="0" err="1">
                <a:latin typeface="Times New Roman" charset="0"/>
              </a:rPr>
              <a:t>musht</a:t>
            </a:r>
            <a:r>
              <a:rPr lang="en-US" altLang="en-US" dirty="0">
                <a:latin typeface="Times New Roman" charset="0"/>
              </a:rPr>
              <a:t>. Proceeding to the spot indicated, the fishermen of one boat quickly drop the long </a:t>
            </a:r>
            <a:r>
              <a:rPr lang="en-US" altLang="en-US" i="1" dirty="0" err="1">
                <a:latin typeface="Times New Roman" charset="0"/>
              </a:rPr>
              <a:t>jarf</a:t>
            </a:r>
            <a:r>
              <a:rPr lang="en-US" altLang="en-US" dirty="0">
                <a:latin typeface="Times New Roman" charset="0"/>
              </a:rPr>
              <a:t> in a circle round the shoal, while those in the second boat pay out an </a:t>
            </a:r>
            <a:r>
              <a:rPr lang="en-US" altLang="en-US" i="1" dirty="0" err="1">
                <a:latin typeface="Times New Roman" charset="0"/>
              </a:rPr>
              <a:t>m’batten</a:t>
            </a:r>
            <a:r>
              <a:rPr lang="en-US" altLang="en-US" dirty="0">
                <a:latin typeface="Times New Roman" charset="0"/>
              </a:rPr>
              <a:t>—without its lead weights—all round the circle, keeping it stretched out flat on the level of the water by means of wooden rods, and loosely fixing it at points to the floating edge of the </a:t>
            </a:r>
            <a:r>
              <a:rPr lang="en-US" altLang="en-US" i="1" dirty="0" err="1">
                <a:latin typeface="Times New Roman" charset="0"/>
              </a:rPr>
              <a:t>jarf</a:t>
            </a:r>
            <a:r>
              <a:rPr lang="en-US" altLang="en-US" dirty="0">
                <a:latin typeface="Times New Roman" charset="0"/>
              </a:rPr>
              <a:t>. The </a:t>
            </a:r>
            <a:r>
              <a:rPr lang="en-US" altLang="en-US" i="1" dirty="0" err="1">
                <a:latin typeface="Times New Roman" charset="0"/>
              </a:rPr>
              <a:t>musht</a:t>
            </a:r>
            <a:r>
              <a:rPr lang="en-US" altLang="en-US" dirty="0">
                <a:latin typeface="Times New Roman" charset="0"/>
              </a:rPr>
              <a:t>, finding the circle closing in round them, jump the edge and land on, and are entangled in, this floating net. The </a:t>
            </a:r>
            <a:r>
              <a:rPr lang="en-US" altLang="en-US" i="1" dirty="0" err="1">
                <a:latin typeface="Times New Roman" charset="0"/>
              </a:rPr>
              <a:t>jarf</a:t>
            </a:r>
            <a:r>
              <a:rPr lang="en-US" altLang="en-US" dirty="0">
                <a:latin typeface="Times New Roman" charset="0"/>
              </a:rPr>
              <a:t> may now be dragged to land. As the bottom of the lake is full of great stones, some of the fishermen dive in and assist the progress of the weighted side over these obstructions. When the circle is very full of fish the </a:t>
            </a:r>
            <a:r>
              <a:rPr lang="en-US" altLang="en-US" i="1" dirty="0" err="1">
                <a:latin typeface="Times New Roman" charset="0"/>
              </a:rPr>
              <a:t>shabakeh</a:t>
            </a:r>
            <a:r>
              <a:rPr lang="en-US" altLang="en-US" dirty="0">
                <a:latin typeface="Times New Roman" charset="0"/>
              </a:rPr>
              <a:t> is used again and again to partially clear the </a:t>
            </a:r>
            <a:r>
              <a:rPr lang="en-US" altLang="en-US" i="1" dirty="0" err="1">
                <a:latin typeface="Times New Roman" charset="0"/>
              </a:rPr>
              <a:t>jarf</a:t>
            </a:r>
            <a:r>
              <a:rPr lang="en-US" altLang="en-US" i="1" dirty="0">
                <a:latin typeface="Times New Roman" charset="0"/>
              </a:rPr>
              <a:t> </a:t>
            </a:r>
            <a:r>
              <a:rPr lang="en-US" altLang="en-US" dirty="0">
                <a:latin typeface="Times New Roman" charset="0"/>
              </a:rPr>
              <a:t>by securing the enclosed </a:t>
            </a:r>
            <a:r>
              <a:rPr lang="en-US" altLang="en-US" i="1" dirty="0" err="1">
                <a:latin typeface="Times New Roman" charset="0"/>
              </a:rPr>
              <a:t>musht</a:t>
            </a:r>
            <a:r>
              <a:rPr lang="en-US" altLang="en-US" dirty="0">
                <a:latin typeface="Times New Roman" charset="0"/>
              </a:rPr>
              <a:t>; under such circumstances this net is often brought up an almost solid mass of fish” (</a:t>
            </a:r>
            <a:r>
              <a:rPr lang="en-US" altLang="en-US" dirty="0" err="1">
                <a:latin typeface="Times New Roman" charset="0"/>
              </a:rPr>
              <a:t>Masterman</a:t>
            </a:r>
            <a:r>
              <a:rPr lang="en-US" altLang="en-US" dirty="0">
                <a:latin typeface="Times New Roman" charset="0"/>
              </a:rPr>
              <a:t> 1908: 46-47).</a:t>
            </a:r>
          </a:p>
          <a:p>
            <a:pPr eaLnBrk="1" hangingPunct="1"/>
            <a:endParaRPr lang="en-US" altLang="en-US" dirty="0">
              <a:latin typeface="Times New Roman" charset="0"/>
            </a:endParaRPr>
          </a:p>
          <a:p>
            <a:pPr eaLnBrk="1" hangingPunct="1"/>
            <a:r>
              <a:rPr lang="en-US" altLang="en-US" dirty="0">
                <a:latin typeface="Times New Roman" charset="0"/>
              </a:rPr>
              <a:t>Date of photograph: between 1898 and 1914 </a:t>
            </a:r>
          </a:p>
          <a:p>
            <a:pPr eaLnBrk="1" hangingPunct="1"/>
            <a:endParaRPr lang="en-US" altLang="en-US" dirty="0">
              <a:latin typeface="Times New Roman" charset="0"/>
            </a:endParaRPr>
          </a:p>
          <a:p>
            <a:pPr eaLnBrk="1" hangingPunct="1"/>
            <a:r>
              <a:rPr lang="en-US" altLang="en-US" dirty="0">
                <a:latin typeface="Times New Roman" charset="0"/>
              </a:rPr>
              <a:t>mat07015</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F3CE4B2D-614B-4E4D-8254-E7635AFDBC16}" type="slidenum">
              <a:rPr lang="en-US" altLang="en-US" sz="1200" smtClean="0"/>
              <a:pPr eaLnBrk="1" hangingPunct="1"/>
              <a:t>11</a:t>
            </a:fld>
            <a:endParaRPr lang="en-US" altLang="en-US" sz="120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rPr>
              <a:t>“Off Tiberias yet another method has been adopted in recent years. It was found that the </a:t>
            </a:r>
            <a:r>
              <a:rPr lang="en-US" altLang="en-US" i="1" dirty="0" err="1">
                <a:latin typeface="Times New Roman" charset="0"/>
              </a:rPr>
              <a:t>musht</a:t>
            </a:r>
            <a:r>
              <a:rPr lang="en-US" altLang="en-US" dirty="0">
                <a:latin typeface="Times New Roman" charset="0"/>
              </a:rPr>
              <a:t>, who are a very wily fish and the most difficult to catch, frequently managed to jump over the floating edge of the draw-net after they had been surrounded, so a new device was contrived. Two boats, as usual, act in concert, their movements being directed by a man stationed on a point of the shore high above the water, who, from this vantage ground, is able to detect the presence of a shoal of </a:t>
            </a:r>
            <a:r>
              <a:rPr lang="en-US" altLang="en-US" i="1" dirty="0" err="1">
                <a:latin typeface="Times New Roman" charset="0"/>
              </a:rPr>
              <a:t>musht</a:t>
            </a:r>
            <a:r>
              <a:rPr lang="en-US" altLang="en-US" dirty="0">
                <a:latin typeface="Times New Roman" charset="0"/>
              </a:rPr>
              <a:t>. Proceeding to the spot indicated, the fishermen of one boat quickly drop the long </a:t>
            </a:r>
            <a:r>
              <a:rPr lang="en-US" altLang="en-US" i="1" dirty="0" err="1">
                <a:latin typeface="Times New Roman" charset="0"/>
              </a:rPr>
              <a:t>jarf</a:t>
            </a:r>
            <a:r>
              <a:rPr lang="en-US" altLang="en-US" dirty="0">
                <a:latin typeface="Times New Roman" charset="0"/>
              </a:rPr>
              <a:t> in a circle round the shoal, while those in the second boat pay out an </a:t>
            </a:r>
            <a:r>
              <a:rPr lang="en-US" altLang="en-US" i="1" dirty="0" err="1">
                <a:latin typeface="Times New Roman" charset="0"/>
              </a:rPr>
              <a:t>m’batten</a:t>
            </a:r>
            <a:r>
              <a:rPr lang="en-US" altLang="en-US" dirty="0">
                <a:latin typeface="Times New Roman" charset="0"/>
              </a:rPr>
              <a:t>—without its lead weights—all round the circle, keeping it stretched out flat on the level of the water by means of wooden rods, and loosely fixing it at points to the floating edge of the </a:t>
            </a:r>
            <a:r>
              <a:rPr lang="en-US" altLang="en-US" i="1" dirty="0" err="1">
                <a:latin typeface="Times New Roman" charset="0"/>
              </a:rPr>
              <a:t>jarf</a:t>
            </a:r>
            <a:r>
              <a:rPr lang="en-US" altLang="en-US" dirty="0">
                <a:latin typeface="Times New Roman" charset="0"/>
              </a:rPr>
              <a:t>. The </a:t>
            </a:r>
            <a:r>
              <a:rPr lang="en-US" altLang="en-US" i="1" dirty="0" err="1">
                <a:latin typeface="Times New Roman" charset="0"/>
              </a:rPr>
              <a:t>musht</a:t>
            </a:r>
            <a:r>
              <a:rPr lang="en-US" altLang="en-US" dirty="0">
                <a:latin typeface="Times New Roman" charset="0"/>
              </a:rPr>
              <a:t>, finding the circle closing in round them, jump the edge and land on, and are entangled in, this floating net. The </a:t>
            </a:r>
            <a:r>
              <a:rPr lang="en-US" altLang="en-US" i="1" dirty="0" err="1">
                <a:latin typeface="Times New Roman" charset="0"/>
              </a:rPr>
              <a:t>jarf</a:t>
            </a:r>
            <a:r>
              <a:rPr lang="en-US" altLang="en-US" dirty="0">
                <a:latin typeface="Times New Roman" charset="0"/>
              </a:rPr>
              <a:t> may now be dragged to land. As the bottom of the lake is full of great stones, some of the fishermen dive in and assist the progress of the weighted side over these obstructions. When the circle is very full of fish the </a:t>
            </a:r>
            <a:r>
              <a:rPr lang="en-US" altLang="en-US" i="1" dirty="0" err="1">
                <a:latin typeface="Times New Roman" charset="0"/>
              </a:rPr>
              <a:t>shabakeh</a:t>
            </a:r>
            <a:r>
              <a:rPr lang="en-US" altLang="en-US" dirty="0">
                <a:latin typeface="Times New Roman" charset="0"/>
              </a:rPr>
              <a:t> is used again and again to partially clear the </a:t>
            </a:r>
            <a:r>
              <a:rPr lang="en-US" altLang="en-US" i="1" dirty="0" err="1">
                <a:latin typeface="Times New Roman" charset="0"/>
              </a:rPr>
              <a:t>jarf</a:t>
            </a:r>
            <a:r>
              <a:rPr lang="en-US" altLang="en-US" i="1" dirty="0">
                <a:latin typeface="Times New Roman" charset="0"/>
              </a:rPr>
              <a:t> </a:t>
            </a:r>
            <a:r>
              <a:rPr lang="en-US" altLang="en-US" dirty="0">
                <a:latin typeface="Times New Roman" charset="0"/>
              </a:rPr>
              <a:t>by securing the enclosed </a:t>
            </a:r>
            <a:r>
              <a:rPr lang="en-US" altLang="en-US" i="1" dirty="0" err="1">
                <a:latin typeface="Times New Roman" charset="0"/>
              </a:rPr>
              <a:t>musht</a:t>
            </a:r>
            <a:r>
              <a:rPr lang="en-US" altLang="en-US" dirty="0">
                <a:latin typeface="Times New Roman" charset="0"/>
              </a:rPr>
              <a:t>; under such circumstances this net is often brought up an almost solid mass of fish” (</a:t>
            </a:r>
            <a:r>
              <a:rPr lang="en-US" altLang="en-US" dirty="0" err="1">
                <a:latin typeface="Times New Roman" charset="0"/>
              </a:rPr>
              <a:t>Masterman</a:t>
            </a:r>
            <a:r>
              <a:rPr lang="en-US" altLang="en-US" dirty="0">
                <a:latin typeface="Times New Roman" charset="0"/>
              </a:rPr>
              <a:t> 1908: 46-47).</a:t>
            </a:r>
          </a:p>
          <a:p>
            <a:pPr eaLnBrk="1" hangingPunct="1"/>
            <a:endParaRPr lang="en-US" altLang="en-US" dirty="0">
              <a:latin typeface="Times New Roman" charset="0"/>
            </a:endParaRPr>
          </a:p>
          <a:p>
            <a:pPr eaLnBrk="1" hangingPunct="1"/>
            <a:r>
              <a:rPr lang="en-US" altLang="en-US" dirty="0">
                <a:latin typeface="Times New Roman" charset="0"/>
              </a:rPr>
              <a:t>Date of photograph: between 1898 and 1914 </a:t>
            </a:r>
          </a:p>
          <a:p>
            <a:pPr eaLnBrk="1" hangingPunct="1"/>
            <a:endParaRPr lang="en-US" altLang="en-US" dirty="0">
              <a:latin typeface="Times New Roman" charset="0"/>
            </a:endParaRPr>
          </a:p>
          <a:p>
            <a:pPr eaLnBrk="1" hangingPunct="1"/>
            <a:r>
              <a:rPr lang="en-US" altLang="en-US" dirty="0">
                <a:latin typeface="Times New Roman" charset="0"/>
              </a:rPr>
              <a:t>mat07015col</a:t>
            </a:r>
          </a:p>
        </p:txBody>
      </p:sp>
    </p:spTree>
    <p:extLst>
      <p:ext uri="{BB962C8B-B14F-4D97-AF65-F5344CB8AC3E}">
        <p14:creationId xmlns:p14="http://schemas.microsoft.com/office/powerpoint/2010/main" val="2777824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DB51AC13-5946-4138-82FE-5507CC120990}" type="slidenum">
              <a:rPr lang="en-US" altLang="en-US" sz="1200" smtClean="0"/>
              <a:pPr eaLnBrk="1" hangingPunct="1"/>
              <a:t>12</a:t>
            </a:fld>
            <a:endParaRPr lang="en-US" altLang="en-US" sz="120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rPr>
              <a:t>“Peter speaks of toiling all night, and certain kinds of fishing are carried on at night. It is a beautiful sight. With blazing torch the bat glides over the flashing sea, and the men stand gazing keenly into it until their prey is sighted, when, quick as thought, they fling their net or fly their spear, and often you see the tired fishermen come sullenly into harbor in the morning, having toiled all night in vain. Indeed, every kind of fishing is uncertain. A dozen times the angler jerks out a bare hook; the hand-net closes down on nothing; the drag-net brings in only weeds; the bag-net comes up empty. And then, again, every throw is successful-every net is full; and frequently without any other apparent reason than that of throwing it on the right side of the ship instead of the left, as it happened to the disciples here on the Lake of Tiberias” (Thomson 1882: 349). </a:t>
            </a:r>
          </a:p>
          <a:p>
            <a:pPr eaLnBrk="1" hangingPunct="1"/>
            <a:endParaRPr lang="en-US" altLang="en-US" dirty="0">
              <a:latin typeface="Times New Roman" charset="0"/>
            </a:endParaRPr>
          </a:p>
          <a:p>
            <a:pPr eaLnBrk="1" hangingPunct="1"/>
            <a:r>
              <a:rPr lang="en-US" altLang="en-US" dirty="0">
                <a:latin typeface="Times New Roman" charset="0"/>
              </a:rPr>
              <a:t>Location of photograph: Sea of Galilee</a:t>
            </a:r>
          </a:p>
          <a:p>
            <a:pPr eaLnBrk="1" hangingPunct="1"/>
            <a:endParaRPr lang="en-US" altLang="en-US" dirty="0">
              <a:latin typeface="Times New Roman" charset="0"/>
            </a:endParaRPr>
          </a:p>
          <a:p>
            <a:pPr eaLnBrk="1" hangingPunct="1"/>
            <a:r>
              <a:rPr lang="en-US" altLang="en-US" dirty="0">
                <a:latin typeface="Times New Roman" charset="0"/>
              </a:rPr>
              <a:t>Date of photograph: between 1934 and 1939 </a:t>
            </a:r>
          </a:p>
          <a:p>
            <a:pPr eaLnBrk="1" hangingPunct="1"/>
            <a:endParaRPr lang="en-US" altLang="en-US" dirty="0">
              <a:latin typeface="Times New Roman" charset="0"/>
            </a:endParaRPr>
          </a:p>
          <a:p>
            <a:pPr eaLnBrk="1" hangingPunct="1"/>
            <a:r>
              <a:rPr lang="en-US" altLang="en-US" dirty="0">
                <a:latin typeface="Times New Roman" charset="0"/>
              </a:rPr>
              <a:t>mat04201</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DB51AC13-5946-4138-82FE-5507CC120990}" type="slidenum">
              <a:rPr lang="en-US" altLang="en-US" sz="1200" smtClean="0"/>
              <a:pPr eaLnBrk="1" hangingPunct="1"/>
              <a:t>13</a:t>
            </a:fld>
            <a:endParaRPr lang="en-US" altLang="en-US" sz="120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rPr>
              <a:t>“Peter speaks of toiling all night, and certain kinds of fishing are carried on at night. It is a beautiful sight. With blazing torch the bat glides over the flashing sea, and the men stand gazing keenly into it until their prey is sighted, when, quick as thought, they fling their net or fly their spear, and often you see the tired fishermen come sullenly into harbor in the morning, having toiled all night in vain. Indeed, every kind of fishing is uncertain. A dozen times the angler jerks out a bare hook; the hand-net closes down on nothing; the drag-net brings in only weeds; the bag-net comes up empty. And then, again, every throw is successful-every net is full; and frequently without any other apparent reason than that of throwing it on the right side of the ship instead of the left, as it happened to the disciples here on the Lake of Tiberias” (Thomson 1882: 349). </a:t>
            </a:r>
          </a:p>
          <a:p>
            <a:pPr eaLnBrk="1" hangingPunct="1"/>
            <a:endParaRPr lang="en-US" altLang="en-US" dirty="0">
              <a:latin typeface="Times New Roman" charset="0"/>
            </a:endParaRPr>
          </a:p>
          <a:p>
            <a:pPr eaLnBrk="1" hangingPunct="1"/>
            <a:r>
              <a:rPr lang="en-US" altLang="en-US" dirty="0">
                <a:latin typeface="Times New Roman" charset="0"/>
              </a:rPr>
              <a:t>Location of photograph: Sea of Galilee</a:t>
            </a:r>
          </a:p>
          <a:p>
            <a:pPr eaLnBrk="1" hangingPunct="1"/>
            <a:endParaRPr lang="en-US" altLang="en-US" dirty="0">
              <a:latin typeface="Times New Roman" charset="0"/>
            </a:endParaRPr>
          </a:p>
          <a:p>
            <a:pPr eaLnBrk="1" hangingPunct="1"/>
            <a:r>
              <a:rPr lang="en-US" altLang="en-US" dirty="0">
                <a:latin typeface="Times New Roman" charset="0"/>
              </a:rPr>
              <a:t>Date of photograph: between 1934 and 1939 </a:t>
            </a:r>
          </a:p>
          <a:p>
            <a:pPr eaLnBrk="1" hangingPunct="1"/>
            <a:endParaRPr lang="en-US" altLang="en-US" dirty="0">
              <a:latin typeface="Times New Roman" charset="0"/>
            </a:endParaRPr>
          </a:p>
          <a:p>
            <a:pPr eaLnBrk="1" hangingPunct="1"/>
            <a:r>
              <a:rPr lang="en-US" altLang="en-US" dirty="0">
                <a:latin typeface="Times New Roman" charset="0"/>
              </a:rPr>
              <a:t>mat04201col</a:t>
            </a:r>
          </a:p>
        </p:txBody>
      </p:sp>
    </p:spTree>
    <p:extLst>
      <p:ext uri="{BB962C8B-B14F-4D97-AF65-F5344CB8AC3E}">
        <p14:creationId xmlns:p14="http://schemas.microsoft.com/office/powerpoint/2010/main" val="106959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E77CC6F7-DB72-4FC2-83CB-B2BF8011B48A}" type="slidenum">
              <a:rPr lang="en-US" altLang="en-US" sz="1200" smtClean="0"/>
              <a:pPr eaLnBrk="1" hangingPunct="1"/>
              <a:t>14</a:t>
            </a:fld>
            <a:endParaRPr lang="en-US" altLang="en-US"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rPr>
              <a:t>“Then there is fishing with the hand-net. It is seen to best advantage along the coast from </a:t>
            </a:r>
            <a:r>
              <a:rPr lang="en-US" altLang="en-US" dirty="0" err="1">
                <a:latin typeface="Times New Roman" charset="0"/>
              </a:rPr>
              <a:t>Beirût</a:t>
            </a:r>
            <a:r>
              <a:rPr lang="en-US" altLang="en-US" dirty="0">
                <a:latin typeface="Times New Roman" charset="0"/>
              </a:rPr>
              <a:t> to Sidon and Tyre. The net is in shape like the top of a tent, with a long cord fastened to the apex. This is tied to the hand, and the net so disposed over the arm that, when thrown, it expands to its utmost circumference, around which are strung beads of lead to make it drip suddenly to the bottom. The fisherman, half bent, and more than half naked, keenly watches the playful surf, and there spies his game tumbling in carelessly towards him.  Forward he leaps to meet it. Away goes the net, expanding as it flies, and its leaded circumference sinks to the bottom ere the fish are aware that its meshes have closed around them. By the aid of the cord the fisherman leisurely draws up the net, and secures the fish. Al this requires a keen eye and an active frame. He, too, must be patient, watchful and prompt to cast his net at the proper moment” (Thomson 1882: 348).</a:t>
            </a:r>
          </a:p>
          <a:p>
            <a:pPr eaLnBrk="1" hangingPunct="1"/>
            <a:endParaRPr lang="en-US" altLang="en-US" dirty="0">
              <a:latin typeface="Times New Roman" charset="0"/>
            </a:endParaRPr>
          </a:p>
          <a:p>
            <a:pPr eaLnBrk="1" hangingPunct="1"/>
            <a:r>
              <a:rPr lang="en-US" altLang="en-US" dirty="0">
                <a:latin typeface="Times New Roman" charset="0"/>
              </a:rPr>
              <a:t>Location of photograph: Caesarea</a:t>
            </a:r>
          </a:p>
          <a:p>
            <a:pPr eaLnBrk="1" hangingPunct="1"/>
            <a:endParaRPr lang="en-US" altLang="en-US" dirty="0">
              <a:latin typeface="Times New Roman" charset="0"/>
            </a:endParaRPr>
          </a:p>
          <a:p>
            <a:pPr eaLnBrk="1" hangingPunct="1"/>
            <a:r>
              <a:rPr lang="en-US" altLang="en-US" dirty="0">
                <a:latin typeface="Times New Roman" charset="0"/>
              </a:rPr>
              <a:t>Date of photograph: June 1938</a:t>
            </a:r>
          </a:p>
          <a:p>
            <a:pPr eaLnBrk="1" hangingPunct="1"/>
            <a:endParaRPr lang="en-US" altLang="en-US" dirty="0">
              <a:latin typeface="Times New Roman" charset="0"/>
            </a:endParaRPr>
          </a:p>
          <a:p>
            <a:pPr eaLnBrk="1" hangingPunct="1"/>
            <a:r>
              <a:rPr lang="en-US" altLang="en-US" dirty="0">
                <a:latin typeface="Times New Roman" charset="0"/>
              </a:rPr>
              <a:t>mat04000</a:t>
            </a:r>
          </a:p>
        </p:txBody>
      </p:sp>
    </p:spTree>
    <p:extLst>
      <p:ext uri="{BB962C8B-B14F-4D97-AF65-F5344CB8AC3E}">
        <p14:creationId xmlns:p14="http://schemas.microsoft.com/office/powerpoint/2010/main" val="3018536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E77CC6F7-DB72-4FC2-83CB-B2BF8011B48A}" type="slidenum">
              <a:rPr lang="en-US" altLang="en-US" sz="1200" smtClean="0"/>
              <a:pPr eaLnBrk="1" hangingPunct="1"/>
              <a:t>15</a:t>
            </a:fld>
            <a:endParaRPr lang="en-US" altLang="en-US"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rPr>
              <a:t>“Then there is fishing with the hand-net. It is seen to best advantage along the coast from </a:t>
            </a:r>
            <a:r>
              <a:rPr lang="en-US" altLang="en-US" dirty="0" err="1">
                <a:latin typeface="Times New Roman" charset="0"/>
              </a:rPr>
              <a:t>Beirût</a:t>
            </a:r>
            <a:r>
              <a:rPr lang="en-US" altLang="en-US" dirty="0">
                <a:latin typeface="Times New Roman" charset="0"/>
              </a:rPr>
              <a:t> to Sidon and Tyre. The net is in shape like the top of a tent, with a long cord fastened to the apex. This is tied to the hand, and the net so disposed over the arm that, when thrown, it expands to its utmost circumference, around which are strung beads of lead to make it drip suddenly to the bottom. The fisherman, half bent, and more than half naked, keenly watches the playful surf, and there spies his game tumbling in carelessly towards him.  Forward he leaps to meet it. Away goes the net, expanding as it flies, and its leaded circumference sinks to the bottom ere the fish are aware that its meshes have closed around them. By the aid of the cord the fisherman leisurely draws up the net, and secures the fish. Al this requires a keen eye and an active frame. He, too, must be patient, watchful and prompt to cast his net at the proper moment” (Thomson 1882: 348).</a:t>
            </a:r>
          </a:p>
          <a:p>
            <a:pPr eaLnBrk="1" hangingPunct="1"/>
            <a:endParaRPr lang="en-US" altLang="en-US" dirty="0">
              <a:latin typeface="Times New Roman" charset="0"/>
            </a:endParaRPr>
          </a:p>
          <a:p>
            <a:pPr eaLnBrk="1" hangingPunct="1"/>
            <a:r>
              <a:rPr lang="en-US" altLang="en-US" dirty="0">
                <a:latin typeface="Times New Roman" charset="0"/>
              </a:rPr>
              <a:t>Location of photograph: Caesarea</a:t>
            </a:r>
          </a:p>
          <a:p>
            <a:pPr eaLnBrk="1" hangingPunct="1"/>
            <a:endParaRPr lang="en-US" altLang="en-US" dirty="0">
              <a:latin typeface="Times New Roman" charset="0"/>
            </a:endParaRPr>
          </a:p>
          <a:p>
            <a:pPr eaLnBrk="1" hangingPunct="1"/>
            <a:r>
              <a:rPr lang="en-US" altLang="en-US" dirty="0">
                <a:latin typeface="Times New Roman" charset="0"/>
              </a:rPr>
              <a:t>Date of photograph: June 1938</a:t>
            </a:r>
          </a:p>
          <a:p>
            <a:pPr eaLnBrk="1" hangingPunct="1"/>
            <a:endParaRPr lang="en-US" altLang="en-US" dirty="0">
              <a:latin typeface="Times New Roman" charset="0"/>
            </a:endParaRPr>
          </a:p>
          <a:p>
            <a:pPr eaLnBrk="1" hangingPunct="1"/>
            <a:r>
              <a:rPr lang="en-US" altLang="en-US" dirty="0">
                <a:latin typeface="Times New Roman" charset="0"/>
              </a:rPr>
              <a:t>mat04000col</a:t>
            </a:r>
          </a:p>
        </p:txBody>
      </p:sp>
    </p:spTree>
    <p:extLst>
      <p:ext uri="{BB962C8B-B14F-4D97-AF65-F5344CB8AC3E}">
        <p14:creationId xmlns:p14="http://schemas.microsoft.com/office/powerpoint/2010/main" val="2648958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4F950BF0-CCD3-4C60-98DF-A8C3CA1E3778}" type="slidenum">
              <a:rPr lang="en-US" altLang="en-US" sz="1200" smtClean="0"/>
              <a:pPr eaLnBrk="1" hangingPunct="1"/>
              <a:t>16</a:t>
            </a:fld>
            <a:endParaRPr lang="en-US" altLang="en-US" sz="120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rPr>
              <a:t>Location of photograph: Caesarea</a:t>
            </a:r>
          </a:p>
          <a:p>
            <a:pPr eaLnBrk="1" hangingPunct="1"/>
            <a:endParaRPr lang="en-US" altLang="en-US" dirty="0">
              <a:latin typeface="Times New Roman" charset="0"/>
            </a:endParaRPr>
          </a:p>
          <a:p>
            <a:pPr eaLnBrk="1" hangingPunct="1"/>
            <a:r>
              <a:rPr lang="en-US" altLang="en-US" dirty="0">
                <a:latin typeface="Times New Roman" charset="0"/>
              </a:rPr>
              <a:t>Date of photograph: June 1938</a:t>
            </a:r>
          </a:p>
          <a:p>
            <a:pPr eaLnBrk="1" hangingPunct="1"/>
            <a:endParaRPr lang="en-US" altLang="en-US" dirty="0">
              <a:latin typeface="Times New Roman" charset="0"/>
            </a:endParaRPr>
          </a:p>
          <a:p>
            <a:pPr eaLnBrk="1" hangingPunct="1"/>
            <a:r>
              <a:rPr lang="en-US" altLang="en-US" dirty="0">
                <a:latin typeface="Times New Roman" charset="0"/>
              </a:rPr>
              <a:t>mat04001</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4F950BF0-CCD3-4C60-98DF-A8C3CA1E3778}" type="slidenum">
              <a:rPr lang="en-US" altLang="en-US" sz="1200" smtClean="0"/>
              <a:pPr eaLnBrk="1" hangingPunct="1"/>
              <a:t>17</a:t>
            </a:fld>
            <a:endParaRPr lang="en-US" altLang="en-US" sz="120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rPr>
              <a:t>Location of photograph: Caesarea</a:t>
            </a:r>
          </a:p>
          <a:p>
            <a:pPr eaLnBrk="1" hangingPunct="1"/>
            <a:endParaRPr lang="en-US" altLang="en-US" dirty="0">
              <a:latin typeface="Times New Roman" charset="0"/>
            </a:endParaRPr>
          </a:p>
          <a:p>
            <a:pPr eaLnBrk="1" hangingPunct="1"/>
            <a:r>
              <a:rPr lang="en-US" altLang="en-US" dirty="0">
                <a:latin typeface="Times New Roman" charset="0"/>
              </a:rPr>
              <a:t>Date of photograph: June 1938</a:t>
            </a:r>
          </a:p>
          <a:p>
            <a:pPr eaLnBrk="1" hangingPunct="1"/>
            <a:endParaRPr lang="en-US" altLang="en-US" dirty="0">
              <a:latin typeface="Times New Roman" charset="0"/>
            </a:endParaRPr>
          </a:p>
          <a:p>
            <a:pPr eaLnBrk="1" hangingPunct="1"/>
            <a:r>
              <a:rPr lang="en-US" altLang="en-US" dirty="0">
                <a:latin typeface="Times New Roman" charset="0"/>
              </a:rPr>
              <a:t>mat04001col</a:t>
            </a:r>
          </a:p>
        </p:txBody>
      </p:sp>
    </p:spTree>
    <p:extLst>
      <p:ext uri="{BB962C8B-B14F-4D97-AF65-F5344CB8AC3E}">
        <p14:creationId xmlns:p14="http://schemas.microsoft.com/office/powerpoint/2010/main" val="2733950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F00C3AE5-93AB-4CA8-BF62-D3079495AB32}" type="slidenum">
              <a:rPr lang="en-US" altLang="en-US" sz="1200" smtClean="0"/>
              <a:pPr eaLnBrk="1" hangingPunct="1"/>
              <a:t>18</a:t>
            </a:fld>
            <a:endParaRPr lang="en-US" altLang="en-US" sz="120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rPr>
              <a:t>“At </a:t>
            </a:r>
            <a:r>
              <a:rPr lang="en-US" altLang="en-US" i="1" dirty="0" err="1">
                <a:latin typeface="Times New Roman" charset="0"/>
              </a:rPr>
              <a:t>el</a:t>
            </a:r>
            <a:r>
              <a:rPr lang="en-US" altLang="en-US" i="1" dirty="0">
                <a:latin typeface="Times New Roman" charset="0"/>
              </a:rPr>
              <a:t> Huleh </a:t>
            </a:r>
            <a:r>
              <a:rPr lang="en-US" altLang="en-US" dirty="0">
                <a:latin typeface="Times New Roman" charset="0"/>
              </a:rPr>
              <a:t>and the ‘</a:t>
            </a:r>
            <a:r>
              <a:rPr lang="en-US" altLang="en-US" i="1" dirty="0">
                <a:latin typeface="Times New Roman" charset="0"/>
              </a:rPr>
              <a:t>Ain </a:t>
            </a:r>
            <a:r>
              <a:rPr lang="en-US" altLang="en-US" i="1" dirty="0" err="1">
                <a:latin typeface="Times New Roman" charset="0"/>
              </a:rPr>
              <a:t>el</a:t>
            </a:r>
            <a:r>
              <a:rPr lang="en-US" altLang="en-US" i="1" dirty="0">
                <a:latin typeface="Times New Roman" charset="0"/>
              </a:rPr>
              <a:t> </a:t>
            </a:r>
            <a:r>
              <a:rPr lang="en-US" altLang="en-US" i="1" dirty="0" err="1">
                <a:latin typeface="Times New Roman" charset="0"/>
              </a:rPr>
              <a:t>Mellahah</a:t>
            </a:r>
            <a:r>
              <a:rPr lang="en-US" altLang="en-US" dirty="0">
                <a:latin typeface="Times New Roman" charset="0"/>
              </a:rPr>
              <a:t> stream (which flows into this Lake) fishing is carried on by very primitive methods. The Bedawin fishermen occupy a mat hut, made of papyrus, on the western shore, close to the Jewish settlement of </a:t>
            </a:r>
            <a:r>
              <a:rPr lang="en-US" altLang="en-US" i="1" dirty="0" err="1">
                <a:latin typeface="Times New Roman" charset="0"/>
              </a:rPr>
              <a:t>Izbaid</a:t>
            </a:r>
            <a:r>
              <a:rPr lang="en-US" altLang="en-US" dirty="0">
                <a:latin typeface="Times New Roman" charset="0"/>
              </a:rPr>
              <a:t>. During the day they catch fish by means of the ‘cast-net,’ as will be described; but at night they employ boats and use the </a:t>
            </a:r>
            <a:r>
              <a:rPr lang="en-US" altLang="en-US" i="1" dirty="0" err="1">
                <a:latin typeface="Times New Roman" charset="0"/>
              </a:rPr>
              <a:t>m’batten</a:t>
            </a:r>
            <a:r>
              <a:rPr lang="en-US" altLang="en-US" dirty="0">
                <a:latin typeface="Times New Roman" charset="0"/>
              </a:rPr>
              <a:t>” (</a:t>
            </a:r>
            <a:r>
              <a:rPr lang="en-US" altLang="en-US" dirty="0" err="1">
                <a:latin typeface="Times New Roman" charset="0"/>
              </a:rPr>
              <a:t>Masterman</a:t>
            </a:r>
            <a:r>
              <a:rPr lang="en-US" altLang="en-US" dirty="0">
                <a:latin typeface="Times New Roman" charset="0"/>
              </a:rPr>
              <a:t> 1908: 42).</a:t>
            </a:r>
          </a:p>
          <a:p>
            <a:pPr eaLnBrk="1" hangingPunct="1"/>
            <a:endParaRPr lang="en-US" altLang="en-US" dirty="0">
              <a:latin typeface="Times New Roman" charset="0"/>
            </a:endParaRPr>
          </a:p>
          <a:p>
            <a:pPr eaLnBrk="1" hangingPunct="1"/>
            <a:r>
              <a:rPr lang="en-US" altLang="en-US" dirty="0">
                <a:latin typeface="Times New Roman" charset="0"/>
              </a:rPr>
              <a:t>“</a:t>
            </a:r>
            <a:r>
              <a:rPr lang="en-US" altLang="en-US" i="1" dirty="0">
                <a:latin typeface="Times New Roman" charset="0"/>
              </a:rPr>
              <a:t>The casting-net.</a:t>
            </a:r>
            <a:r>
              <a:rPr lang="en-US" altLang="en-US" dirty="0">
                <a:latin typeface="Times New Roman" charset="0"/>
              </a:rPr>
              <a:t>—When using this, the fisherman stands on the bank or wades breast-deep into the water, and </a:t>
            </a:r>
            <a:r>
              <a:rPr lang="en-US" altLang="en-US" dirty="0" err="1">
                <a:latin typeface="Times New Roman" charset="0"/>
              </a:rPr>
              <a:t>skilfully</a:t>
            </a:r>
            <a:r>
              <a:rPr lang="en-US" altLang="en-US" dirty="0">
                <a:latin typeface="Times New Roman" charset="0"/>
              </a:rPr>
              <a:t> throws the net which he had arranged on his arm into the water in front of him. It falls in the shape of a ring, and as the lead weights around the fringe drag it down, the net takes the shape of a dome or cone in sinking, and finally falls upon the fishes it encloses. The fisherman then dives down and draws the leads securely together, and carries net and fish to the bank. </a:t>
            </a:r>
            <a:r>
              <a:rPr lang="en-US" altLang="en-US" dirty="0" err="1">
                <a:latin typeface="Times New Roman" charset="0"/>
              </a:rPr>
              <a:t>Favourite</a:t>
            </a:r>
            <a:r>
              <a:rPr lang="en-US" altLang="en-US" dirty="0">
                <a:latin typeface="Times New Roman" charset="0"/>
              </a:rPr>
              <a:t> spots are the warm springs above Magdala, where the fish congregate in vast swarms, and the fisherman frequently flings in some bait to bring them to one spot, and near enough to the shore for his purpose” (Mackie 1898: 75).</a:t>
            </a:r>
          </a:p>
          <a:p>
            <a:pPr eaLnBrk="1" hangingPunct="1"/>
            <a:endParaRPr lang="en-US" altLang="en-US" dirty="0">
              <a:latin typeface="Times New Roman" charset="0"/>
            </a:endParaRPr>
          </a:p>
          <a:p>
            <a:pPr eaLnBrk="1" hangingPunct="1"/>
            <a:r>
              <a:rPr lang="en-US" altLang="en-US" dirty="0">
                <a:latin typeface="Times New Roman" charset="0"/>
              </a:rPr>
              <a:t>Date of photograph: between 1900 and 1920 </a:t>
            </a:r>
          </a:p>
          <a:p>
            <a:pPr eaLnBrk="1" hangingPunct="1"/>
            <a:endParaRPr lang="en-US" altLang="en-US" dirty="0">
              <a:latin typeface="Times New Roman" charset="0"/>
            </a:endParaRPr>
          </a:p>
          <a:p>
            <a:pPr eaLnBrk="1" hangingPunct="1"/>
            <a:r>
              <a:rPr lang="en-US" altLang="en-US" dirty="0">
                <a:latin typeface="Times New Roman" charset="0"/>
              </a:rPr>
              <a:t>mat00691</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F00C3AE5-93AB-4CA8-BF62-D3079495AB32}" type="slidenum">
              <a:rPr lang="en-US" altLang="en-US" sz="1200" smtClean="0"/>
              <a:pPr eaLnBrk="1" hangingPunct="1"/>
              <a:t>19</a:t>
            </a:fld>
            <a:endParaRPr lang="en-US" altLang="en-US" sz="120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rPr>
              <a:t>“At </a:t>
            </a:r>
            <a:r>
              <a:rPr lang="en-US" altLang="en-US" i="1" dirty="0" err="1">
                <a:latin typeface="Times New Roman" charset="0"/>
              </a:rPr>
              <a:t>el</a:t>
            </a:r>
            <a:r>
              <a:rPr lang="en-US" altLang="en-US" i="1" dirty="0">
                <a:latin typeface="Times New Roman" charset="0"/>
              </a:rPr>
              <a:t> Huleh </a:t>
            </a:r>
            <a:r>
              <a:rPr lang="en-US" altLang="en-US" dirty="0">
                <a:latin typeface="Times New Roman" charset="0"/>
              </a:rPr>
              <a:t>and the ‘</a:t>
            </a:r>
            <a:r>
              <a:rPr lang="en-US" altLang="en-US" i="1" dirty="0">
                <a:latin typeface="Times New Roman" charset="0"/>
              </a:rPr>
              <a:t>Ain </a:t>
            </a:r>
            <a:r>
              <a:rPr lang="en-US" altLang="en-US" i="1" dirty="0" err="1">
                <a:latin typeface="Times New Roman" charset="0"/>
              </a:rPr>
              <a:t>el</a:t>
            </a:r>
            <a:r>
              <a:rPr lang="en-US" altLang="en-US" i="1" dirty="0">
                <a:latin typeface="Times New Roman" charset="0"/>
              </a:rPr>
              <a:t> </a:t>
            </a:r>
            <a:r>
              <a:rPr lang="en-US" altLang="en-US" i="1" dirty="0" err="1">
                <a:latin typeface="Times New Roman" charset="0"/>
              </a:rPr>
              <a:t>Mellahah</a:t>
            </a:r>
            <a:r>
              <a:rPr lang="en-US" altLang="en-US" dirty="0">
                <a:latin typeface="Times New Roman" charset="0"/>
              </a:rPr>
              <a:t> stream (which flows into this Lake) fishing is carried on by very primitive methods. The Bedawin fishermen occupy a mat hut, made of papyrus, on the western shore, close to the Jewish settlement of </a:t>
            </a:r>
            <a:r>
              <a:rPr lang="en-US" altLang="en-US" i="1" dirty="0" err="1">
                <a:latin typeface="Times New Roman" charset="0"/>
              </a:rPr>
              <a:t>Izbaid</a:t>
            </a:r>
            <a:r>
              <a:rPr lang="en-US" altLang="en-US" dirty="0">
                <a:latin typeface="Times New Roman" charset="0"/>
              </a:rPr>
              <a:t>. During the day they catch fish by means of the ‘cast-net,’ as will be described; but at night they employ boats and use the </a:t>
            </a:r>
            <a:r>
              <a:rPr lang="en-US" altLang="en-US" i="1" dirty="0" err="1">
                <a:latin typeface="Times New Roman" charset="0"/>
              </a:rPr>
              <a:t>m’batten</a:t>
            </a:r>
            <a:r>
              <a:rPr lang="en-US" altLang="en-US" dirty="0">
                <a:latin typeface="Times New Roman" charset="0"/>
              </a:rPr>
              <a:t>” (</a:t>
            </a:r>
            <a:r>
              <a:rPr lang="en-US" altLang="en-US" dirty="0" err="1">
                <a:latin typeface="Times New Roman" charset="0"/>
              </a:rPr>
              <a:t>Masterman</a:t>
            </a:r>
            <a:r>
              <a:rPr lang="en-US" altLang="en-US" dirty="0">
                <a:latin typeface="Times New Roman" charset="0"/>
              </a:rPr>
              <a:t> 1908: 42).</a:t>
            </a:r>
          </a:p>
          <a:p>
            <a:pPr eaLnBrk="1" hangingPunct="1"/>
            <a:endParaRPr lang="en-US" altLang="en-US" dirty="0">
              <a:latin typeface="Times New Roman" charset="0"/>
            </a:endParaRPr>
          </a:p>
          <a:p>
            <a:pPr eaLnBrk="1" hangingPunct="1"/>
            <a:r>
              <a:rPr lang="en-US" altLang="en-US" dirty="0">
                <a:latin typeface="Times New Roman" charset="0"/>
              </a:rPr>
              <a:t>“</a:t>
            </a:r>
            <a:r>
              <a:rPr lang="en-US" altLang="en-US" i="1" dirty="0">
                <a:latin typeface="Times New Roman" charset="0"/>
              </a:rPr>
              <a:t>The casting-net.</a:t>
            </a:r>
            <a:r>
              <a:rPr lang="en-US" altLang="en-US" dirty="0">
                <a:latin typeface="Times New Roman" charset="0"/>
              </a:rPr>
              <a:t>—When using this, the fisherman stands on the bank or wades breast-deep into the water, and </a:t>
            </a:r>
            <a:r>
              <a:rPr lang="en-US" altLang="en-US" dirty="0" err="1">
                <a:latin typeface="Times New Roman" charset="0"/>
              </a:rPr>
              <a:t>skilfully</a:t>
            </a:r>
            <a:r>
              <a:rPr lang="en-US" altLang="en-US" dirty="0">
                <a:latin typeface="Times New Roman" charset="0"/>
              </a:rPr>
              <a:t> throws the net which he had arranged on his arm into the water in front of him. It falls in the shape of a ring, and as the lead weights around the fringe drag it down, the net takes the shape of a dome or cone in sinking, and finally falls upon the fishes it encloses. The fisherman then dives down and draws the leads securely together, and carries net and fish to the bank. </a:t>
            </a:r>
            <a:r>
              <a:rPr lang="en-US" altLang="en-US" dirty="0" err="1">
                <a:latin typeface="Times New Roman" charset="0"/>
              </a:rPr>
              <a:t>Favourite</a:t>
            </a:r>
            <a:r>
              <a:rPr lang="en-US" altLang="en-US" dirty="0">
                <a:latin typeface="Times New Roman" charset="0"/>
              </a:rPr>
              <a:t> spots are the warm springs above Magdala, where the fish congregate in vast swarms, and the fisherman frequently flings in some bait to bring them to one spot, and near enough to the shore for his purpose” (Mackie 1898: 75).</a:t>
            </a:r>
          </a:p>
          <a:p>
            <a:pPr eaLnBrk="1" hangingPunct="1"/>
            <a:endParaRPr lang="en-US" altLang="en-US" dirty="0">
              <a:latin typeface="Times New Roman" charset="0"/>
            </a:endParaRPr>
          </a:p>
          <a:p>
            <a:pPr eaLnBrk="1" hangingPunct="1"/>
            <a:r>
              <a:rPr lang="en-US" altLang="en-US" dirty="0">
                <a:latin typeface="Times New Roman" charset="0"/>
              </a:rPr>
              <a:t>Date of photograph: between 1900 and 1920 </a:t>
            </a:r>
          </a:p>
          <a:p>
            <a:pPr eaLnBrk="1" hangingPunct="1"/>
            <a:endParaRPr lang="en-US" altLang="en-US" dirty="0">
              <a:latin typeface="Times New Roman" charset="0"/>
            </a:endParaRPr>
          </a:p>
          <a:p>
            <a:pPr eaLnBrk="1" hangingPunct="1"/>
            <a:r>
              <a:rPr lang="en-US" altLang="en-US" dirty="0">
                <a:latin typeface="Times New Roman" charset="0"/>
              </a:rPr>
              <a:t>mat00691col</a:t>
            </a:r>
          </a:p>
        </p:txBody>
      </p:sp>
    </p:spTree>
    <p:extLst>
      <p:ext uri="{BB962C8B-B14F-4D97-AF65-F5344CB8AC3E}">
        <p14:creationId xmlns:p14="http://schemas.microsoft.com/office/powerpoint/2010/main" val="4168366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B1618ED7-0994-48D9-A222-50DBEEAEA1B0}" type="slidenum">
              <a:rPr lang="en-US" altLang="en-US" sz="1200" smtClean="0"/>
              <a:pPr eaLnBrk="1" hangingPunct="1"/>
              <a:t>2</a:t>
            </a:fld>
            <a:endParaRPr lang="en-US" altLang="en-US" sz="120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rPr>
              <a:t>“The Bible speaks of the fish of the Nile (Is. xix. 8), and of the sea (Neh. xii. 16; Hos iv. 3; Zeph. i. 3), but the most frequent allusions to the art of fishing are in connection with the Sea of Galilee. These of course are fresh-water fish. The lake contains vast quantities of them, and the danger of the breaking net and sinking boat is still at times encountered (Luke v. 6)” (Mackie 1898: 74-75).</a:t>
            </a:r>
          </a:p>
          <a:p>
            <a:pPr eaLnBrk="1" hangingPunct="1"/>
            <a:endParaRPr lang="en-US" altLang="en-US" dirty="0">
              <a:latin typeface="Times New Roman" charset="0"/>
            </a:endParaRPr>
          </a:p>
          <a:p>
            <a:pPr eaLnBrk="1" hangingPunct="1"/>
            <a:r>
              <a:rPr lang="en-US" altLang="en-US" dirty="0">
                <a:latin typeface="Times New Roman" charset="0"/>
              </a:rPr>
              <a:t>Date of photograph: April 30, 1938</a:t>
            </a:r>
          </a:p>
          <a:p>
            <a:pPr eaLnBrk="1" hangingPunct="1"/>
            <a:endParaRPr lang="en-US" altLang="en-US" dirty="0">
              <a:latin typeface="Times New Roman" charset="0"/>
            </a:endParaRPr>
          </a:p>
          <a:p>
            <a:pPr eaLnBrk="1" hangingPunct="1"/>
            <a:r>
              <a:rPr lang="en-US" altLang="en-US" dirty="0">
                <a:latin typeface="Times New Roman" charset="0"/>
              </a:rPr>
              <a:t>mat03691</a:t>
            </a:r>
          </a:p>
        </p:txBody>
      </p:sp>
    </p:spTree>
    <p:extLst>
      <p:ext uri="{BB962C8B-B14F-4D97-AF65-F5344CB8AC3E}">
        <p14:creationId xmlns:p14="http://schemas.microsoft.com/office/powerpoint/2010/main" val="3753455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D0BFEE60-D8C5-471E-B8C9-A704F4FEEEB0}" type="slidenum">
              <a:rPr lang="en-US" altLang="en-US" sz="1200" smtClean="0"/>
              <a:pPr eaLnBrk="1" hangingPunct="1"/>
              <a:t>20</a:t>
            </a:fld>
            <a:endParaRPr lang="en-US" altLang="en-US" sz="120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rPr>
              <a:t>“Again, there is the bag-net, so constructed as to enclose the fish out in deep water, and is then drawn up into the boat. It was with one of this kind, I suppose, that Simon Peter had toiled all night without catching anything, but which, when let down at the command of Jesus, ‘</a:t>
            </a:r>
            <a:r>
              <a:rPr lang="en-US" altLang="en-US" dirty="0" err="1">
                <a:latin typeface="Times New Roman" charset="0"/>
              </a:rPr>
              <a:t>inclosed</a:t>
            </a:r>
            <a:r>
              <a:rPr lang="en-US" altLang="en-US" dirty="0">
                <a:latin typeface="Times New Roman" charset="0"/>
              </a:rPr>
              <a:t> a great multitude of fishes, and their net brake, and they filled both the ships, so that they began to sink’” (Thomson 1882: 349).</a:t>
            </a:r>
          </a:p>
          <a:p>
            <a:pPr eaLnBrk="1" hangingPunct="1"/>
            <a:endParaRPr lang="en-US" altLang="en-US" dirty="0">
              <a:latin typeface="Times New Roman" charset="0"/>
            </a:endParaRPr>
          </a:p>
          <a:p>
            <a:pPr eaLnBrk="1" hangingPunct="1"/>
            <a:r>
              <a:rPr lang="en-US" altLang="en-US" dirty="0">
                <a:latin typeface="Times New Roman" charset="0"/>
              </a:rPr>
              <a:t>“Here in this hot climate, however, it is common, when fishing, to have only a </a:t>
            </a:r>
            <a:r>
              <a:rPr lang="en-US" altLang="en-US" dirty="0" err="1">
                <a:latin typeface="Times New Roman" charset="0"/>
              </a:rPr>
              <a:t>mahzân</a:t>
            </a:r>
            <a:r>
              <a:rPr lang="en-US" altLang="en-US" dirty="0">
                <a:latin typeface="Times New Roman" charset="0"/>
              </a:rPr>
              <a:t>, or towel, round the waist. The fisher’s coat which he girt about him was probably the short ’</a:t>
            </a:r>
            <a:r>
              <a:rPr lang="en-US" altLang="en-US" dirty="0" err="1">
                <a:latin typeface="Times New Roman" charset="0"/>
              </a:rPr>
              <a:t>abâyeh</a:t>
            </a:r>
            <a:r>
              <a:rPr lang="en-US" altLang="en-US" dirty="0">
                <a:latin typeface="Times New Roman" charset="0"/>
              </a:rPr>
              <a:t> now worn, and which is often laid aside. Open in front, it can be doffed and donned in a moment. When worn, it is girt about the loins with the </a:t>
            </a:r>
            <a:r>
              <a:rPr lang="en-US" altLang="en-US" dirty="0" err="1">
                <a:latin typeface="Times New Roman" charset="0"/>
              </a:rPr>
              <a:t>zunâr</a:t>
            </a:r>
            <a:r>
              <a:rPr lang="en-US" altLang="en-US" dirty="0">
                <a:latin typeface="Times New Roman" charset="0"/>
              </a:rPr>
              <a:t>, or girdle; and Peter did this when hastening to meet the Lord” (Thomson 1882: 349). </a:t>
            </a:r>
          </a:p>
          <a:p>
            <a:pPr eaLnBrk="1" hangingPunct="1"/>
            <a:endParaRPr lang="en-US" altLang="en-US" dirty="0">
              <a:latin typeface="Times New Roman" charset="0"/>
            </a:endParaRPr>
          </a:p>
          <a:p>
            <a:pPr eaLnBrk="1" hangingPunct="1"/>
            <a:r>
              <a:rPr lang="en-US" altLang="en-US" dirty="0">
                <a:latin typeface="Times New Roman" charset="0"/>
              </a:rPr>
              <a:t>Location of photograph: Sea of Galilee</a:t>
            </a:r>
          </a:p>
          <a:p>
            <a:pPr eaLnBrk="1" hangingPunct="1"/>
            <a:endParaRPr lang="en-US" altLang="en-US" dirty="0">
              <a:latin typeface="Times New Roman" charset="0"/>
            </a:endParaRPr>
          </a:p>
          <a:p>
            <a:pPr eaLnBrk="1" hangingPunct="1"/>
            <a:r>
              <a:rPr lang="en-US" altLang="en-US" dirty="0">
                <a:latin typeface="Times New Roman" charset="0"/>
              </a:rPr>
              <a:t>Date of photograph: between 1900 and 1920 </a:t>
            </a:r>
          </a:p>
          <a:p>
            <a:pPr eaLnBrk="1" hangingPunct="1"/>
            <a:endParaRPr lang="en-US" altLang="en-US" dirty="0">
              <a:latin typeface="Times New Roman" charset="0"/>
            </a:endParaRPr>
          </a:p>
          <a:p>
            <a:pPr eaLnBrk="1" hangingPunct="1"/>
            <a:r>
              <a:rPr lang="en-US" altLang="en-US" dirty="0">
                <a:latin typeface="Times New Roman" charset="0"/>
              </a:rPr>
              <a:t>mat05156</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D0BFEE60-D8C5-471E-B8C9-A704F4FEEEB0}" type="slidenum">
              <a:rPr lang="en-US" altLang="en-US" sz="1200" smtClean="0"/>
              <a:pPr eaLnBrk="1" hangingPunct="1"/>
              <a:t>21</a:t>
            </a:fld>
            <a:endParaRPr lang="en-US" altLang="en-US" sz="120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rPr>
              <a:t>“Again, there is the bag-net, so constructed as to enclose the fish out in deep water, and is then drawn up into the boat. It was with one of this kind, I suppose, that Simon Peter had toiled all night without catching anything, but which, when let down at the command of Jesus, ‘</a:t>
            </a:r>
            <a:r>
              <a:rPr lang="en-US" altLang="en-US" dirty="0" err="1">
                <a:latin typeface="Times New Roman" charset="0"/>
              </a:rPr>
              <a:t>inclosed</a:t>
            </a:r>
            <a:r>
              <a:rPr lang="en-US" altLang="en-US" dirty="0">
                <a:latin typeface="Times New Roman" charset="0"/>
              </a:rPr>
              <a:t> a great multitude of fishes, and their net brake, and they filled both the ships, so that they began to sink’” (Thomson 1882: 349).</a:t>
            </a:r>
          </a:p>
          <a:p>
            <a:pPr eaLnBrk="1" hangingPunct="1"/>
            <a:endParaRPr lang="en-US" altLang="en-US" dirty="0">
              <a:latin typeface="Times New Roman" charset="0"/>
            </a:endParaRPr>
          </a:p>
          <a:p>
            <a:pPr eaLnBrk="1" hangingPunct="1"/>
            <a:r>
              <a:rPr lang="en-US" altLang="en-US" dirty="0">
                <a:latin typeface="Times New Roman" charset="0"/>
              </a:rPr>
              <a:t>“Here in this hot climate, however, it is common, when fishing, to have only a </a:t>
            </a:r>
            <a:r>
              <a:rPr lang="en-US" altLang="en-US" dirty="0" err="1">
                <a:latin typeface="Times New Roman" charset="0"/>
              </a:rPr>
              <a:t>mahzân</a:t>
            </a:r>
            <a:r>
              <a:rPr lang="en-US" altLang="en-US" dirty="0">
                <a:latin typeface="Times New Roman" charset="0"/>
              </a:rPr>
              <a:t>, or towel, round the waist. The fisher’s coat which he girt about him was probably the short ’</a:t>
            </a:r>
            <a:r>
              <a:rPr lang="en-US" altLang="en-US" dirty="0" err="1">
                <a:latin typeface="Times New Roman" charset="0"/>
              </a:rPr>
              <a:t>abâyeh</a:t>
            </a:r>
            <a:r>
              <a:rPr lang="en-US" altLang="en-US" dirty="0">
                <a:latin typeface="Times New Roman" charset="0"/>
              </a:rPr>
              <a:t> now worn, and which is often laid aside. Open in front, it can be doffed and donned in a moment. When worn, it is girt about the loins with the </a:t>
            </a:r>
            <a:r>
              <a:rPr lang="en-US" altLang="en-US" dirty="0" err="1">
                <a:latin typeface="Times New Roman" charset="0"/>
              </a:rPr>
              <a:t>zunâr</a:t>
            </a:r>
            <a:r>
              <a:rPr lang="en-US" altLang="en-US" dirty="0">
                <a:latin typeface="Times New Roman" charset="0"/>
              </a:rPr>
              <a:t>, or girdle; and Peter did this when hastening to meet the Lord” (Thomson 1882: 349). </a:t>
            </a:r>
          </a:p>
          <a:p>
            <a:pPr eaLnBrk="1" hangingPunct="1"/>
            <a:endParaRPr lang="en-US" altLang="en-US" dirty="0">
              <a:latin typeface="Times New Roman" charset="0"/>
            </a:endParaRPr>
          </a:p>
          <a:p>
            <a:pPr eaLnBrk="1" hangingPunct="1"/>
            <a:r>
              <a:rPr lang="en-US" altLang="en-US" dirty="0">
                <a:latin typeface="Times New Roman" charset="0"/>
              </a:rPr>
              <a:t>Location of photograph: Sea of Galilee</a:t>
            </a:r>
          </a:p>
          <a:p>
            <a:pPr eaLnBrk="1" hangingPunct="1"/>
            <a:endParaRPr lang="en-US" altLang="en-US" dirty="0">
              <a:latin typeface="Times New Roman" charset="0"/>
            </a:endParaRPr>
          </a:p>
          <a:p>
            <a:pPr eaLnBrk="1" hangingPunct="1"/>
            <a:r>
              <a:rPr lang="en-US" altLang="en-US" dirty="0">
                <a:latin typeface="Times New Roman" charset="0"/>
              </a:rPr>
              <a:t>Date of photograph: between 1900 and 1920 </a:t>
            </a:r>
          </a:p>
          <a:p>
            <a:pPr eaLnBrk="1" hangingPunct="1"/>
            <a:endParaRPr lang="en-US" altLang="en-US" dirty="0">
              <a:latin typeface="Times New Roman" charset="0"/>
            </a:endParaRPr>
          </a:p>
          <a:p>
            <a:pPr eaLnBrk="1" hangingPunct="1"/>
            <a:r>
              <a:rPr lang="en-US" altLang="en-US" dirty="0">
                <a:latin typeface="Times New Roman" charset="0"/>
              </a:rPr>
              <a:t>mat05156col</a:t>
            </a:r>
          </a:p>
        </p:txBody>
      </p:sp>
    </p:spTree>
    <p:extLst>
      <p:ext uri="{BB962C8B-B14F-4D97-AF65-F5344CB8AC3E}">
        <p14:creationId xmlns:p14="http://schemas.microsoft.com/office/powerpoint/2010/main" val="39810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5738ECAC-5756-46DC-9220-FF2A0CAA5595}" type="slidenum">
              <a:rPr lang="en-US" altLang="en-US" sz="1200" smtClean="0"/>
              <a:pPr eaLnBrk="1" hangingPunct="1"/>
              <a:t>22</a:t>
            </a:fld>
            <a:endParaRPr lang="en-US" altLang="en-US" sz="120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Times New Roman" charset="0"/>
              </a:rPr>
              <a:t>“The ‘cast net’ is a small circular net with small bars of lead attached all round its margin: to the </a:t>
            </a:r>
            <a:r>
              <a:rPr lang="en-US" altLang="en-US" dirty="0" err="1">
                <a:latin typeface="Times New Roman" charset="0"/>
              </a:rPr>
              <a:t>centre</a:t>
            </a:r>
            <a:r>
              <a:rPr lang="en-US" altLang="en-US" dirty="0">
                <a:latin typeface="Times New Roman" charset="0"/>
              </a:rPr>
              <a:t> is usually fixed a small cord. It is apparently the </a:t>
            </a:r>
            <a:r>
              <a:rPr lang="en-US" altLang="en-US" i="1" dirty="0" err="1">
                <a:latin typeface="Times New Roman" charset="0"/>
              </a:rPr>
              <a:t>amfiblhstron</a:t>
            </a:r>
            <a:r>
              <a:rPr lang="en-US" altLang="en-US" dirty="0">
                <a:latin typeface="Times New Roman" charset="0"/>
              </a:rPr>
              <a:t> of </a:t>
            </a:r>
            <a:r>
              <a:rPr lang="en-US" altLang="en-US" dirty="0" err="1">
                <a:latin typeface="Times New Roman" charset="0"/>
              </a:rPr>
              <a:t>Mtt</a:t>
            </a:r>
            <a:r>
              <a:rPr lang="en-US" altLang="en-US" dirty="0">
                <a:latin typeface="Times New Roman" charset="0"/>
              </a:rPr>
              <a:t>. iv, 18, and Mark i, 18. Three sizes are used, differing in wideness of spread and in fineness of mesh. The smallest size, used for </a:t>
            </a:r>
            <a:r>
              <a:rPr lang="en-US" altLang="en-US" i="1" dirty="0" err="1">
                <a:latin typeface="Times New Roman" charset="0"/>
              </a:rPr>
              <a:t>sardinnen</a:t>
            </a:r>
            <a:r>
              <a:rPr lang="en-US" altLang="en-US" dirty="0">
                <a:latin typeface="Times New Roman" charset="0"/>
              </a:rPr>
              <a:t>, is known as </a:t>
            </a:r>
            <a:r>
              <a:rPr lang="en-US" altLang="en-US" i="1" dirty="0" err="1">
                <a:latin typeface="Times New Roman" charset="0"/>
              </a:rPr>
              <a:t>el</a:t>
            </a:r>
            <a:r>
              <a:rPr lang="en-US" altLang="en-US" i="1" dirty="0">
                <a:latin typeface="Times New Roman" charset="0"/>
              </a:rPr>
              <a:t> </a:t>
            </a:r>
            <a:r>
              <a:rPr lang="en-US" altLang="en-US" i="1" dirty="0" err="1">
                <a:latin typeface="Times New Roman" charset="0"/>
              </a:rPr>
              <a:t>mukheiyer</a:t>
            </a:r>
            <a:r>
              <a:rPr lang="en-US" altLang="en-US" dirty="0">
                <a:latin typeface="Times New Roman" charset="0"/>
              </a:rPr>
              <a:t>; the second, the most commonly used, is called </a:t>
            </a:r>
            <a:r>
              <a:rPr lang="en-US" altLang="en-US" i="1" dirty="0" err="1">
                <a:latin typeface="Times New Roman" charset="0"/>
              </a:rPr>
              <a:t>esh</a:t>
            </a:r>
            <a:r>
              <a:rPr lang="en-US" altLang="en-US" i="1" dirty="0">
                <a:latin typeface="Times New Roman" charset="0"/>
              </a:rPr>
              <a:t> </a:t>
            </a:r>
            <a:r>
              <a:rPr lang="en-US" altLang="en-US" i="1" dirty="0" err="1">
                <a:latin typeface="Times New Roman" charset="0"/>
              </a:rPr>
              <a:t>shbakeh</a:t>
            </a:r>
            <a:r>
              <a:rPr lang="en-US" altLang="en-US" dirty="0">
                <a:latin typeface="Times New Roman" charset="0"/>
              </a:rPr>
              <a:t> (a name usually applied by the public to all ‘cast nets’) or </a:t>
            </a:r>
            <a:r>
              <a:rPr lang="en-US" altLang="en-US" i="1" dirty="0">
                <a:latin typeface="Times New Roman" charset="0"/>
              </a:rPr>
              <a:t>‘</a:t>
            </a:r>
            <a:r>
              <a:rPr lang="en-US" altLang="en-US" i="1" dirty="0" err="1">
                <a:latin typeface="Times New Roman" charset="0"/>
              </a:rPr>
              <a:t>Ashraneyeh</a:t>
            </a:r>
            <a:r>
              <a:rPr lang="en-US" altLang="en-US" i="1" dirty="0">
                <a:latin typeface="Times New Roman" charset="0"/>
              </a:rPr>
              <a:t> </a:t>
            </a:r>
            <a:r>
              <a:rPr lang="en-US" altLang="en-US" i="1" dirty="0" err="1">
                <a:latin typeface="Times New Roman" charset="0"/>
              </a:rPr>
              <a:t>Kafafeh</a:t>
            </a:r>
            <a:r>
              <a:rPr lang="en-US" altLang="en-US" dirty="0">
                <a:latin typeface="Times New Roman" charset="0"/>
              </a:rPr>
              <a:t>; while the largest, used only in mid-winter for the largest </a:t>
            </a:r>
            <a:r>
              <a:rPr lang="en-US" altLang="en-US" i="1" dirty="0" err="1">
                <a:latin typeface="Times New Roman" charset="0"/>
              </a:rPr>
              <a:t>musht</a:t>
            </a:r>
            <a:r>
              <a:rPr lang="en-US" altLang="en-US" dirty="0">
                <a:latin typeface="Times New Roman" charset="0"/>
              </a:rPr>
              <a:t>, is called </a:t>
            </a:r>
            <a:r>
              <a:rPr lang="en-US" altLang="en-US" i="1" dirty="0">
                <a:latin typeface="Times New Roman" charset="0"/>
              </a:rPr>
              <a:t>‘</a:t>
            </a:r>
            <a:r>
              <a:rPr lang="en-US" altLang="en-US" i="1" dirty="0" err="1">
                <a:latin typeface="Times New Roman" charset="0"/>
              </a:rPr>
              <a:t>Ashraneye</a:t>
            </a:r>
            <a:r>
              <a:rPr lang="en-US" altLang="en-US" i="1" dirty="0">
                <a:latin typeface="Times New Roman" charset="0"/>
              </a:rPr>
              <a:t> </a:t>
            </a:r>
            <a:r>
              <a:rPr lang="en-US" altLang="en-US" i="1" dirty="0" err="1">
                <a:latin typeface="Times New Roman" charset="0"/>
              </a:rPr>
              <a:t>Saroseyeh</a:t>
            </a:r>
            <a:r>
              <a:rPr lang="en-US" altLang="en-US" dirty="0">
                <a:latin typeface="Times New Roman" charset="0"/>
              </a:rPr>
              <a:t>, or simply </a:t>
            </a:r>
            <a:r>
              <a:rPr lang="en-US" altLang="en-US" i="1" dirty="0">
                <a:latin typeface="Times New Roman" charset="0"/>
              </a:rPr>
              <a:t>as </a:t>
            </a:r>
            <a:r>
              <a:rPr lang="en-US" altLang="en-US" i="1" dirty="0" err="1">
                <a:latin typeface="Times New Roman" charset="0"/>
              </a:rPr>
              <a:t>saroseyeh</a:t>
            </a:r>
            <a:r>
              <a:rPr lang="en-US" altLang="en-US" dirty="0">
                <a:latin typeface="Times New Roman" charset="0"/>
              </a:rPr>
              <a:t>” (</a:t>
            </a:r>
            <a:r>
              <a:rPr lang="en-US" altLang="en-US" dirty="0" err="1">
                <a:latin typeface="Times New Roman" charset="0"/>
              </a:rPr>
              <a:t>Masterman</a:t>
            </a:r>
            <a:r>
              <a:rPr lang="en-US" altLang="en-US" dirty="0">
                <a:latin typeface="Times New Roman" charset="0"/>
              </a:rPr>
              <a:t> 1908: 44).</a:t>
            </a:r>
          </a:p>
          <a:p>
            <a:pPr eaLnBrk="1" hangingPunct="1">
              <a:spcBef>
                <a:spcPct val="0"/>
              </a:spcBef>
            </a:pPr>
            <a:endParaRPr lang="en-US" altLang="en-US" dirty="0">
              <a:latin typeface="Times New Roman" charset="0"/>
            </a:endParaRPr>
          </a:p>
          <a:p>
            <a:pPr eaLnBrk="1" hangingPunct="1">
              <a:spcBef>
                <a:spcPct val="0"/>
              </a:spcBef>
            </a:pPr>
            <a:r>
              <a:rPr lang="en-US" altLang="en-US" dirty="0">
                <a:latin typeface="Times New Roman" charset="0"/>
              </a:rPr>
              <a:t>“The fisherman carefully arranges the net on his right arm, the weight hang free but the net is wound up. As the fine mesh get readily in a tangle he critically examines the weights to see that none are out of place. He then advances into the water up to his waist, having gathered his scanty garments well out of the way; he cautiously looks around till he sees some indication of fish—a few fins showing, a troubled surface, or a fish jumping—and then with a bold swing of his arm he deftly lets his net fly through the air so that it spread out flat and descends into and through the water with its weighted edges in a complete level circle. As it does so, it necessarily shuts in all the fish in the area over which it falls. The fisherman knows the lie of the net by means of the cord in his hand. He then walks over the net, feeling with his feet the nature of its content, and flattening it down in his progress so that the fish become well entangled in its meshes. He now draws it up again by means of the </a:t>
            </a:r>
            <a:r>
              <a:rPr lang="en-US" altLang="en-US" dirty="0" err="1">
                <a:latin typeface="Times New Roman" charset="0"/>
              </a:rPr>
              <a:t>centre</a:t>
            </a:r>
            <a:r>
              <a:rPr lang="en-US" altLang="en-US" dirty="0">
                <a:latin typeface="Times New Roman" charset="0"/>
              </a:rPr>
              <a:t> cord, and as he carefully twists it up over his arm he disentangles the captives one by one. He may in this way capture several dozen fish in one throw, indeed (specially when the net is used in conjunction with the </a:t>
            </a:r>
            <a:r>
              <a:rPr lang="en-US" altLang="en-US" i="1" dirty="0" err="1">
                <a:latin typeface="Times New Roman" charset="0"/>
              </a:rPr>
              <a:t>jarf</a:t>
            </a:r>
            <a:r>
              <a:rPr lang="en-US" altLang="en-US" dirty="0">
                <a:latin typeface="Times New Roman" charset="0"/>
              </a:rPr>
              <a:t>, as described below), so great may be the mass of fish that the net cannot be raised but must be dragged to the shore. It is seldom that the skilled man casts with no result whatever” (</a:t>
            </a:r>
            <a:r>
              <a:rPr lang="en-US" altLang="en-US" dirty="0" err="1">
                <a:latin typeface="Times New Roman" charset="0"/>
              </a:rPr>
              <a:t>Masterman</a:t>
            </a:r>
            <a:r>
              <a:rPr lang="en-US" altLang="en-US" dirty="0">
                <a:latin typeface="Times New Roman" charset="0"/>
              </a:rPr>
              <a:t> 1908: 44-45).</a:t>
            </a:r>
          </a:p>
          <a:p>
            <a:pPr eaLnBrk="1" hangingPunct="1">
              <a:spcBef>
                <a:spcPct val="0"/>
              </a:spcBef>
            </a:pPr>
            <a:endParaRPr lang="en-US" altLang="en-US" dirty="0">
              <a:latin typeface="Times New Roman" charset="0"/>
            </a:endParaRPr>
          </a:p>
          <a:p>
            <a:pPr eaLnBrk="1" hangingPunct="1">
              <a:spcBef>
                <a:spcPct val="0"/>
              </a:spcBef>
            </a:pPr>
            <a:r>
              <a:rPr lang="en-US" altLang="en-US" dirty="0">
                <a:latin typeface="Times New Roman" charset="0"/>
              </a:rPr>
              <a:t>Date of photograph: between 1898 and 1946 </a:t>
            </a:r>
          </a:p>
          <a:p>
            <a:pPr eaLnBrk="1" hangingPunct="1">
              <a:spcBef>
                <a:spcPct val="0"/>
              </a:spcBef>
            </a:pPr>
            <a:endParaRPr lang="en-US" altLang="en-US" dirty="0">
              <a:latin typeface="Times New Roman" charset="0"/>
            </a:endParaRPr>
          </a:p>
          <a:p>
            <a:pPr eaLnBrk="1" hangingPunct="1">
              <a:spcBef>
                <a:spcPct val="0"/>
              </a:spcBef>
            </a:pPr>
            <a:r>
              <a:rPr lang="en-US" altLang="en-US" dirty="0">
                <a:latin typeface="Times New Roman" charset="0"/>
              </a:rPr>
              <a:t>mat05938</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5738ECAC-5756-46DC-9220-FF2A0CAA5595}" type="slidenum">
              <a:rPr lang="en-US" altLang="en-US" sz="1200" smtClean="0"/>
              <a:pPr eaLnBrk="1" hangingPunct="1"/>
              <a:t>23</a:t>
            </a:fld>
            <a:endParaRPr lang="en-US" altLang="en-US" sz="120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Times New Roman" charset="0"/>
              </a:rPr>
              <a:t>“The ‘cast net’ is a small circular net with small bars of lead attached all round its margin: to the </a:t>
            </a:r>
            <a:r>
              <a:rPr lang="en-US" altLang="en-US" dirty="0" err="1">
                <a:latin typeface="Times New Roman" charset="0"/>
              </a:rPr>
              <a:t>centre</a:t>
            </a:r>
            <a:r>
              <a:rPr lang="en-US" altLang="en-US" dirty="0">
                <a:latin typeface="Times New Roman" charset="0"/>
              </a:rPr>
              <a:t> is usually fixed a small cord. It is apparently the </a:t>
            </a:r>
            <a:r>
              <a:rPr lang="en-US" altLang="en-US" i="1" dirty="0" err="1">
                <a:latin typeface="Times New Roman" charset="0"/>
              </a:rPr>
              <a:t>amfiblhstron</a:t>
            </a:r>
            <a:r>
              <a:rPr lang="en-US" altLang="en-US" dirty="0">
                <a:latin typeface="Times New Roman" charset="0"/>
              </a:rPr>
              <a:t> of </a:t>
            </a:r>
            <a:r>
              <a:rPr lang="en-US" altLang="en-US" dirty="0" err="1">
                <a:latin typeface="Times New Roman" charset="0"/>
              </a:rPr>
              <a:t>Mtt</a:t>
            </a:r>
            <a:r>
              <a:rPr lang="en-US" altLang="en-US" dirty="0">
                <a:latin typeface="Times New Roman" charset="0"/>
              </a:rPr>
              <a:t>. iv, 18, and Mark i, 18. Three sizes are used, differing in wideness of spread and in fineness of mesh. The smallest size, used for </a:t>
            </a:r>
            <a:r>
              <a:rPr lang="en-US" altLang="en-US" i="1" dirty="0" err="1">
                <a:latin typeface="Times New Roman" charset="0"/>
              </a:rPr>
              <a:t>sardinnen</a:t>
            </a:r>
            <a:r>
              <a:rPr lang="en-US" altLang="en-US" dirty="0">
                <a:latin typeface="Times New Roman" charset="0"/>
              </a:rPr>
              <a:t>, is known as </a:t>
            </a:r>
            <a:r>
              <a:rPr lang="en-US" altLang="en-US" i="1" dirty="0" err="1">
                <a:latin typeface="Times New Roman" charset="0"/>
              </a:rPr>
              <a:t>el</a:t>
            </a:r>
            <a:r>
              <a:rPr lang="en-US" altLang="en-US" i="1" dirty="0">
                <a:latin typeface="Times New Roman" charset="0"/>
              </a:rPr>
              <a:t> </a:t>
            </a:r>
            <a:r>
              <a:rPr lang="en-US" altLang="en-US" i="1" dirty="0" err="1">
                <a:latin typeface="Times New Roman" charset="0"/>
              </a:rPr>
              <a:t>mukheiyer</a:t>
            </a:r>
            <a:r>
              <a:rPr lang="en-US" altLang="en-US" dirty="0">
                <a:latin typeface="Times New Roman" charset="0"/>
              </a:rPr>
              <a:t>; the second, the most commonly used, is called </a:t>
            </a:r>
            <a:r>
              <a:rPr lang="en-US" altLang="en-US" i="1" dirty="0" err="1">
                <a:latin typeface="Times New Roman" charset="0"/>
              </a:rPr>
              <a:t>esh</a:t>
            </a:r>
            <a:r>
              <a:rPr lang="en-US" altLang="en-US" i="1" dirty="0">
                <a:latin typeface="Times New Roman" charset="0"/>
              </a:rPr>
              <a:t> </a:t>
            </a:r>
            <a:r>
              <a:rPr lang="en-US" altLang="en-US" i="1" dirty="0" err="1">
                <a:latin typeface="Times New Roman" charset="0"/>
              </a:rPr>
              <a:t>shbakeh</a:t>
            </a:r>
            <a:r>
              <a:rPr lang="en-US" altLang="en-US" dirty="0">
                <a:latin typeface="Times New Roman" charset="0"/>
              </a:rPr>
              <a:t> (a name usually applied by the public to all ‘cast nets’) or </a:t>
            </a:r>
            <a:r>
              <a:rPr lang="en-US" altLang="en-US" i="1" dirty="0">
                <a:latin typeface="Times New Roman" charset="0"/>
              </a:rPr>
              <a:t>‘</a:t>
            </a:r>
            <a:r>
              <a:rPr lang="en-US" altLang="en-US" i="1" dirty="0" err="1">
                <a:latin typeface="Times New Roman" charset="0"/>
              </a:rPr>
              <a:t>Ashraneyeh</a:t>
            </a:r>
            <a:r>
              <a:rPr lang="en-US" altLang="en-US" i="1" dirty="0">
                <a:latin typeface="Times New Roman" charset="0"/>
              </a:rPr>
              <a:t> </a:t>
            </a:r>
            <a:r>
              <a:rPr lang="en-US" altLang="en-US" i="1" dirty="0" err="1">
                <a:latin typeface="Times New Roman" charset="0"/>
              </a:rPr>
              <a:t>Kafafeh</a:t>
            </a:r>
            <a:r>
              <a:rPr lang="en-US" altLang="en-US" dirty="0">
                <a:latin typeface="Times New Roman" charset="0"/>
              </a:rPr>
              <a:t>; while the largest, used only in mid-winter for the largest </a:t>
            </a:r>
            <a:r>
              <a:rPr lang="en-US" altLang="en-US" i="1" dirty="0" err="1">
                <a:latin typeface="Times New Roman" charset="0"/>
              </a:rPr>
              <a:t>musht</a:t>
            </a:r>
            <a:r>
              <a:rPr lang="en-US" altLang="en-US" dirty="0">
                <a:latin typeface="Times New Roman" charset="0"/>
              </a:rPr>
              <a:t>, is called </a:t>
            </a:r>
            <a:r>
              <a:rPr lang="en-US" altLang="en-US" i="1" dirty="0">
                <a:latin typeface="Times New Roman" charset="0"/>
              </a:rPr>
              <a:t>‘</a:t>
            </a:r>
            <a:r>
              <a:rPr lang="en-US" altLang="en-US" i="1" dirty="0" err="1">
                <a:latin typeface="Times New Roman" charset="0"/>
              </a:rPr>
              <a:t>Ashraneye</a:t>
            </a:r>
            <a:r>
              <a:rPr lang="en-US" altLang="en-US" i="1" dirty="0">
                <a:latin typeface="Times New Roman" charset="0"/>
              </a:rPr>
              <a:t> </a:t>
            </a:r>
            <a:r>
              <a:rPr lang="en-US" altLang="en-US" i="1" dirty="0" err="1">
                <a:latin typeface="Times New Roman" charset="0"/>
              </a:rPr>
              <a:t>Saroseyeh</a:t>
            </a:r>
            <a:r>
              <a:rPr lang="en-US" altLang="en-US" dirty="0">
                <a:latin typeface="Times New Roman" charset="0"/>
              </a:rPr>
              <a:t>, or simply </a:t>
            </a:r>
            <a:r>
              <a:rPr lang="en-US" altLang="en-US" i="1" dirty="0">
                <a:latin typeface="Times New Roman" charset="0"/>
              </a:rPr>
              <a:t>as </a:t>
            </a:r>
            <a:r>
              <a:rPr lang="en-US" altLang="en-US" i="1" dirty="0" err="1">
                <a:latin typeface="Times New Roman" charset="0"/>
              </a:rPr>
              <a:t>saroseyeh</a:t>
            </a:r>
            <a:r>
              <a:rPr lang="en-US" altLang="en-US" dirty="0">
                <a:latin typeface="Times New Roman" charset="0"/>
              </a:rPr>
              <a:t>” (</a:t>
            </a:r>
            <a:r>
              <a:rPr lang="en-US" altLang="en-US" dirty="0" err="1">
                <a:latin typeface="Times New Roman" charset="0"/>
              </a:rPr>
              <a:t>Masterman</a:t>
            </a:r>
            <a:r>
              <a:rPr lang="en-US" altLang="en-US" dirty="0">
                <a:latin typeface="Times New Roman" charset="0"/>
              </a:rPr>
              <a:t> 1908: 44).</a:t>
            </a:r>
          </a:p>
          <a:p>
            <a:pPr eaLnBrk="1" hangingPunct="1">
              <a:spcBef>
                <a:spcPct val="0"/>
              </a:spcBef>
            </a:pPr>
            <a:endParaRPr lang="en-US" altLang="en-US" dirty="0">
              <a:latin typeface="Times New Roman" charset="0"/>
            </a:endParaRPr>
          </a:p>
          <a:p>
            <a:pPr eaLnBrk="1" hangingPunct="1">
              <a:spcBef>
                <a:spcPct val="0"/>
              </a:spcBef>
            </a:pPr>
            <a:r>
              <a:rPr lang="en-US" altLang="en-US" dirty="0">
                <a:latin typeface="Times New Roman" charset="0"/>
              </a:rPr>
              <a:t>“The fisherman carefully arranges the net on his right arm, the weight hang free but the net is wound up. As the fine mesh get readily in a tangle he critically examines the weights to see that none are out of place. He then advances into the water up to his waist, having gathered his scanty garments well out of the way; he cautiously looks around till he sees some indication of fish—a few fins showing, a troubled surface, or a fish jumping—and then with a bold swing of his arm he deftly lets his net fly through the air so that it spread out flat and descends into and through the water with its weighted edges in a complete level circle. As it does so, it necessarily shuts in all the fish in the area over which it falls. The fisherman knows the lie of the net by means of the cord in his hand. He then walks over the net, feeling with his feet the nature of its content, and flattening it down in his progress so that the fish become well entangled in its meshes. He now draws it up again by means of the </a:t>
            </a:r>
            <a:r>
              <a:rPr lang="en-US" altLang="en-US" dirty="0" err="1">
                <a:latin typeface="Times New Roman" charset="0"/>
              </a:rPr>
              <a:t>centre</a:t>
            </a:r>
            <a:r>
              <a:rPr lang="en-US" altLang="en-US" dirty="0">
                <a:latin typeface="Times New Roman" charset="0"/>
              </a:rPr>
              <a:t> cord, and as he carefully twists it up over his arm he disentangles the captives one by one. He may in this way capture several dozen fish in one throw, indeed (specially when the net is used in conjunction with the </a:t>
            </a:r>
            <a:r>
              <a:rPr lang="en-US" altLang="en-US" i="1" dirty="0" err="1">
                <a:latin typeface="Times New Roman" charset="0"/>
              </a:rPr>
              <a:t>jarf</a:t>
            </a:r>
            <a:r>
              <a:rPr lang="en-US" altLang="en-US" dirty="0">
                <a:latin typeface="Times New Roman" charset="0"/>
              </a:rPr>
              <a:t>, as described below), so great may be the mass of fish that the net cannot be raised but must be dragged to the shore. It is seldom that the skilled man casts with no result whatever” (</a:t>
            </a:r>
            <a:r>
              <a:rPr lang="en-US" altLang="en-US" dirty="0" err="1">
                <a:latin typeface="Times New Roman" charset="0"/>
              </a:rPr>
              <a:t>Masterman</a:t>
            </a:r>
            <a:r>
              <a:rPr lang="en-US" altLang="en-US" dirty="0">
                <a:latin typeface="Times New Roman" charset="0"/>
              </a:rPr>
              <a:t> 1908: 44-45).</a:t>
            </a:r>
          </a:p>
          <a:p>
            <a:pPr eaLnBrk="1" hangingPunct="1">
              <a:spcBef>
                <a:spcPct val="0"/>
              </a:spcBef>
            </a:pPr>
            <a:endParaRPr lang="en-US" altLang="en-US" dirty="0">
              <a:latin typeface="Times New Roman" charset="0"/>
            </a:endParaRPr>
          </a:p>
          <a:p>
            <a:pPr eaLnBrk="1" hangingPunct="1">
              <a:spcBef>
                <a:spcPct val="0"/>
              </a:spcBef>
            </a:pPr>
            <a:r>
              <a:rPr lang="en-US" altLang="en-US" dirty="0">
                <a:latin typeface="Times New Roman" charset="0"/>
              </a:rPr>
              <a:t>Date of photograph: between 1898 and 1946 </a:t>
            </a:r>
          </a:p>
          <a:p>
            <a:pPr eaLnBrk="1" hangingPunct="1">
              <a:spcBef>
                <a:spcPct val="0"/>
              </a:spcBef>
            </a:pPr>
            <a:endParaRPr lang="en-US" altLang="en-US" dirty="0">
              <a:latin typeface="Times New Roman" charset="0"/>
            </a:endParaRPr>
          </a:p>
          <a:p>
            <a:pPr eaLnBrk="1" hangingPunct="1">
              <a:spcBef>
                <a:spcPct val="0"/>
              </a:spcBef>
            </a:pPr>
            <a:r>
              <a:rPr lang="en-US" altLang="en-US" dirty="0">
                <a:latin typeface="Times New Roman" charset="0"/>
              </a:rPr>
              <a:t>mat05938col</a:t>
            </a:r>
          </a:p>
        </p:txBody>
      </p:sp>
    </p:spTree>
    <p:extLst>
      <p:ext uri="{BB962C8B-B14F-4D97-AF65-F5344CB8AC3E}">
        <p14:creationId xmlns:p14="http://schemas.microsoft.com/office/powerpoint/2010/main" val="3474906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D039E155-C288-47B3-8927-F782E23031E0}" type="slidenum">
              <a:rPr lang="en-US" altLang="en-US" sz="1200" smtClean="0"/>
              <a:pPr eaLnBrk="1" hangingPunct="1"/>
              <a:t>24</a:t>
            </a:fld>
            <a:endParaRPr lang="en-US" altLang="en-US" sz="12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rPr>
              <a:t>“The </a:t>
            </a:r>
            <a:r>
              <a:rPr lang="en-US" altLang="en-US" i="1" dirty="0" err="1">
                <a:latin typeface="Times New Roman" charset="0"/>
              </a:rPr>
              <a:t>m’batten</a:t>
            </a:r>
            <a:r>
              <a:rPr lang="en-US" altLang="en-US" dirty="0">
                <a:latin typeface="Times New Roman" charset="0"/>
              </a:rPr>
              <a:t> can be laid in any depth of water as it does not touch the bottom, but as a matter of experience, the fishermen find that the biggest hauls are made usually not far from the shore. The net is paid out in a long line parallel to the shore, the fishermen then row their boats slowly along its whole length and back again—particularly on the landward side—in order to frighten the fishes. If there is a large catch, the net weighed down with its contents, sinks in the middle. When this happens it is immediately hauled on board the two boats. If there is no such result, the net may be left out from the middle of the night till daybreak. Before paying out the nets, the fishermen are often able, even in the darkest nights, to locate a shoal of fish by the sound of the fishes opening and shutting their mouths at the surface” (</a:t>
            </a:r>
            <a:r>
              <a:rPr lang="en-US" altLang="en-US" dirty="0" err="1">
                <a:latin typeface="Times New Roman" charset="0"/>
              </a:rPr>
              <a:t>Masterman</a:t>
            </a:r>
            <a:r>
              <a:rPr lang="en-US" altLang="en-US" dirty="0">
                <a:latin typeface="Times New Roman" charset="0"/>
              </a:rPr>
              <a:t> 1908: 46).</a:t>
            </a:r>
          </a:p>
          <a:p>
            <a:pPr eaLnBrk="1" hangingPunct="1"/>
            <a:endParaRPr lang="en-US" altLang="en-US" dirty="0">
              <a:latin typeface="Times New Roman" charset="0"/>
            </a:endParaRPr>
          </a:p>
          <a:p>
            <a:pPr eaLnBrk="1" hangingPunct="1"/>
            <a:r>
              <a:rPr lang="en-US" altLang="en-US" dirty="0">
                <a:latin typeface="Times New Roman" charset="0"/>
              </a:rPr>
              <a:t>Location of photograph: Sea of Galilee</a:t>
            </a:r>
          </a:p>
          <a:p>
            <a:pPr eaLnBrk="1" hangingPunct="1"/>
            <a:endParaRPr lang="en-US" altLang="en-US" dirty="0">
              <a:latin typeface="Times New Roman" charset="0"/>
            </a:endParaRPr>
          </a:p>
          <a:p>
            <a:pPr eaLnBrk="1" hangingPunct="1"/>
            <a:r>
              <a:rPr lang="en-US" altLang="en-US" dirty="0">
                <a:latin typeface="Times New Roman" charset="0"/>
              </a:rPr>
              <a:t>Date of photograph: between 1900 and 1920 </a:t>
            </a:r>
          </a:p>
          <a:p>
            <a:pPr eaLnBrk="1" hangingPunct="1"/>
            <a:endParaRPr lang="en-US" altLang="en-US" dirty="0">
              <a:latin typeface="Times New Roman" charset="0"/>
            </a:endParaRPr>
          </a:p>
          <a:p>
            <a:pPr eaLnBrk="1" hangingPunct="1"/>
            <a:r>
              <a:rPr lang="en-US" altLang="en-US" dirty="0">
                <a:latin typeface="Times New Roman" charset="0"/>
              </a:rPr>
              <a:t>mat05686</a:t>
            </a:r>
          </a:p>
        </p:txBody>
      </p:sp>
    </p:spTree>
    <p:extLst>
      <p:ext uri="{BB962C8B-B14F-4D97-AF65-F5344CB8AC3E}">
        <p14:creationId xmlns:p14="http://schemas.microsoft.com/office/powerpoint/2010/main" val="150739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D039E155-C288-47B3-8927-F782E23031E0}" type="slidenum">
              <a:rPr lang="en-US" altLang="en-US" sz="1200" smtClean="0"/>
              <a:pPr eaLnBrk="1" hangingPunct="1"/>
              <a:t>25</a:t>
            </a:fld>
            <a:endParaRPr lang="en-US" altLang="en-US" sz="12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rPr>
              <a:t>“The </a:t>
            </a:r>
            <a:r>
              <a:rPr lang="en-US" altLang="en-US" i="1" dirty="0" err="1">
                <a:latin typeface="Times New Roman" charset="0"/>
              </a:rPr>
              <a:t>m’batten</a:t>
            </a:r>
            <a:r>
              <a:rPr lang="en-US" altLang="en-US" dirty="0">
                <a:latin typeface="Times New Roman" charset="0"/>
              </a:rPr>
              <a:t> can be laid in any depth of water as it does not touch the bottom, but as a matter of experience, the fishermen find that the biggest hauls are made usually not far from the shore. The net is paid out in a long line parallel to the shore, the fishermen then row their boats slowly along its whole length and back again—particularly on the landward side—in order to frighten the fishes. If there is a large catch, the net weighed down with its contents, sinks in the middle. When this happens it is immediately hauled on board the two boats. If there is no such result, the net may be left out from the middle of the night till daybreak. Before paying out the nets, the fishermen are often able, even in the darkest nights, to locate a shoal of fish by the sound of the fishes opening and shutting their mouths at the surface” (</a:t>
            </a:r>
            <a:r>
              <a:rPr lang="en-US" altLang="en-US" dirty="0" err="1">
                <a:latin typeface="Times New Roman" charset="0"/>
              </a:rPr>
              <a:t>Masterman</a:t>
            </a:r>
            <a:r>
              <a:rPr lang="en-US" altLang="en-US" dirty="0">
                <a:latin typeface="Times New Roman" charset="0"/>
              </a:rPr>
              <a:t> 1908: 46).</a:t>
            </a:r>
          </a:p>
          <a:p>
            <a:pPr eaLnBrk="1" hangingPunct="1"/>
            <a:endParaRPr lang="en-US" altLang="en-US" dirty="0">
              <a:latin typeface="Times New Roman" charset="0"/>
            </a:endParaRPr>
          </a:p>
          <a:p>
            <a:pPr eaLnBrk="1" hangingPunct="1"/>
            <a:r>
              <a:rPr lang="en-US" altLang="en-US" dirty="0">
                <a:latin typeface="Times New Roman" charset="0"/>
              </a:rPr>
              <a:t>Location of photograph: Sea of Galilee</a:t>
            </a:r>
          </a:p>
          <a:p>
            <a:pPr eaLnBrk="1" hangingPunct="1"/>
            <a:endParaRPr lang="en-US" altLang="en-US" dirty="0">
              <a:latin typeface="Times New Roman" charset="0"/>
            </a:endParaRPr>
          </a:p>
          <a:p>
            <a:pPr eaLnBrk="1" hangingPunct="1"/>
            <a:r>
              <a:rPr lang="en-US" altLang="en-US" dirty="0">
                <a:latin typeface="Times New Roman" charset="0"/>
              </a:rPr>
              <a:t>Date of photograph: between 1900 and 1920 </a:t>
            </a:r>
          </a:p>
          <a:p>
            <a:pPr eaLnBrk="1" hangingPunct="1"/>
            <a:endParaRPr lang="en-US" altLang="en-US" dirty="0">
              <a:latin typeface="Times New Roman" charset="0"/>
            </a:endParaRPr>
          </a:p>
          <a:p>
            <a:pPr eaLnBrk="1" hangingPunct="1"/>
            <a:r>
              <a:rPr lang="en-US" altLang="en-US" dirty="0">
                <a:latin typeface="Times New Roman" charset="0"/>
              </a:rPr>
              <a:t>mat05686col</a:t>
            </a:r>
          </a:p>
        </p:txBody>
      </p:sp>
    </p:spTree>
    <p:extLst>
      <p:ext uri="{BB962C8B-B14F-4D97-AF65-F5344CB8AC3E}">
        <p14:creationId xmlns:p14="http://schemas.microsoft.com/office/powerpoint/2010/main" val="2939613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5CBA4B4E-B51C-411D-B38E-D6EF113E6FCE}" type="slidenum">
              <a:rPr lang="en-US" altLang="en-US" sz="1200" smtClean="0"/>
              <a:pPr eaLnBrk="1" hangingPunct="1"/>
              <a:t>26</a:t>
            </a:fld>
            <a:endParaRPr lang="en-US" altLang="en-US" sz="12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rPr>
              <a:t>“</a:t>
            </a:r>
            <a:r>
              <a:rPr lang="en-US" altLang="en-US" i="1" dirty="0">
                <a:latin typeface="Times New Roman" charset="0"/>
              </a:rPr>
              <a:t>The drag net</a:t>
            </a:r>
            <a:r>
              <a:rPr lang="en-US" altLang="en-US" dirty="0">
                <a:latin typeface="Times New Roman" charset="0"/>
              </a:rPr>
              <a:t> is of the same open form as is used in herring and salmon fishing, with floats along the top and leads along the bottom of the net. It is worked from boats by forming a loop, and thus enclosing the fish” (Mackie 1898: 75).</a:t>
            </a:r>
          </a:p>
          <a:p>
            <a:pPr eaLnBrk="1" hangingPunct="1"/>
            <a:endParaRPr lang="en-US" altLang="en-US" dirty="0">
              <a:latin typeface="Times New Roman" charset="0"/>
            </a:endParaRPr>
          </a:p>
          <a:p>
            <a:pPr eaLnBrk="1" hangingPunct="1"/>
            <a:r>
              <a:rPr lang="en-US" altLang="en-US" dirty="0">
                <a:latin typeface="Times New Roman" charset="0"/>
              </a:rPr>
              <a:t>Location of photograph: Sea of Galilee</a:t>
            </a:r>
          </a:p>
          <a:p>
            <a:pPr eaLnBrk="1" hangingPunct="1"/>
            <a:endParaRPr lang="en-US" altLang="en-US" dirty="0">
              <a:latin typeface="Times New Roman" charset="0"/>
            </a:endParaRPr>
          </a:p>
          <a:p>
            <a:pPr eaLnBrk="1" hangingPunct="1"/>
            <a:r>
              <a:rPr lang="en-US" altLang="en-US" dirty="0">
                <a:latin typeface="Times New Roman" charset="0"/>
              </a:rPr>
              <a:t>Date of photograph: between 1940 and 1946 </a:t>
            </a:r>
          </a:p>
          <a:p>
            <a:pPr eaLnBrk="1" hangingPunct="1"/>
            <a:endParaRPr lang="en-US" altLang="en-US" dirty="0">
              <a:latin typeface="Times New Roman" charset="0"/>
            </a:endParaRPr>
          </a:p>
          <a:p>
            <a:pPr eaLnBrk="1" hangingPunct="1"/>
            <a:r>
              <a:rPr lang="en-US" altLang="en-US" dirty="0">
                <a:latin typeface="Times New Roman" charset="0"/>
              </a:rPr>
              <a:t>mat04570</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5CBA4B4E-B51C-411D-B38E-D6EF113E6FCE}" type="slidenum">
              <a:rPr lang="en-US" altLang="en-US" sz="1200" smtClean="0"/>
              <a:pPr eaLnBrk="1" hangingPunct="1"/>
              <a:t>27</a:t>
            </a:fld>
            <a:endParaRPr lang="en-US" altLang="en-US" sz="12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rPr>
              <a:t>“</a:t>
            </a:r>
            <a:r>
              <a:rPr lang="en-US" altLang="en-US" i="1" dirty="0">
                <a:latin typeface="Times New Roman" charset="0"/>
              </a:rPr>
              <a:t>The drag net</a:t>
            </a:r>
            <a:r>
              <a:rPr lang="en-US" altLang="en-US" dirty="0">
                <a:latin typeface="Times New Roman" charset="0"/>
              </a:rPr>
              <a:t> is of the same open form as is used in herring and salmon fishing, with floats along the top and leads along the bottom of the net. It is worked from boats by forming a loop, and thus enclosing the fish” (Mackie 1898: 75).</a:t>
            </a:r>
          </a:p>
          <a:p>
            <a:pPr eaLnBrk="1" hangingPunct="1"/>
            <a:endParaRPr lang="en-US" altLang="en-US" dirty="0">
              <a:latin typeface="Times New Roman" charset="0"/>
            </a:endParaRPr>
          </a:p>
          <a:p>
            <a:pPr eaLnBrk="1" hangingPunct="1"/>
            <a:r>
              <a:rPr lang="en-US" altLang="en-US" dirty="0">
                <a:latin typeface="Times New Roman" charset="0"/>
              </a:rPr>
              <a:t>Location of photograph: Sea of Galilee</a:t>
            </a:r>
          </a:p>
          <a:p>
            <a:pPr eaLnBrk="1" hangingPunct="1"/>
            <a:endParaRPr lang="en-US" altLang="en-US" dirty="0">
              <a:latin typeface="Times New Roman" charset="0"/>
            </a:endParaRPr>
          </a:p>
          <a:p>
            <a:pPr eaLnBrk="1" hangingPunct="1"/>
            <a:r>
              <a:rPr lang="en-US" altLang="en-US" dirty="0">
                <a:latin typeface="Times New Roman" charset="0"/>
              </a:rPr>
              <a:t>Date of photograph: between 1940 and 1946 </a:t>
            </a:r>
          </a:p>
          <a:p>
            <a:pPr eaLnBrk="1" hangingPunct="1"/>
            <a:endParaRPr lang="en-US" altLang="en-US" dirty="0">
              <a:latin typeface="Times New Roman" charset="0"/>
            </a:endParaRPr>
          </a:p>
          <a:p>
            <a:pPr eaLnBrk="1" hangingPunct="1"/>
            <a:r>
              <a:rPr lang="en-US" altLang="en-US" dirty="0">
                <a:latin typeface="Times New Roman" charset="0"/>
              </a:rPr>
              <a:t>mat04570col</a:t>
            </a:r>
          </a:p>
        </p:txBody>
      </p:sp>
    </p:spTree>
    <p:extLst>
      <p:ext uri="{BB962C8B-B14F-4D97-AF65-F5344CB8AC3E}">
        <p14:creationId xmlns:p14="http://schemas.microsoft.com/office/powerpoint/2010/main" val="2890026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CE317F-BF0C-4A10-9326-20A45154D297}"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rPr>
              <a:t>“Then there is the great drag-net, the working of which teaches the value of united effort. Some must row the boat, some cast out the net; some on the shore pull the rope with all their strength; others throw stones and beat the water, to prevent the fish from escaping; and as it approaches the shore, every one is active in holding up the edges, drawing it to land, and seizing the fish. This is that new which gathers ‘of every kind,’ and, when drawn to the shore, the fishermen sit down and collect ‘the good into vessels, but cast the bad away.’ I have watched this operation throughout a hundred times along the shore of the Mediterranean” (Thomson 1882: 348). </a:t>
            </a:r>
          </a:p>
          <a:p>
            <a:pPr eaLnBrk="1" hangingPunct="1"/>
            <a:endParaRPr lang="en-US" altLang="en-US" dirty="0">
              <a:latin typeface="Times New Roman" charset="0"/>
            </a:endParaRPr>
          </a:p>
          <a:p>
            <a:pPr eaLnBrk="1" hangingPunct="1"/>
            <a:r>
              <a:rPr lang="en-US" altLang="en-US" dirty="0">
                <a:latin typeface="Times New Roman" charset="0"/>
              </a:rPr>
              <a:t>Date of photograph: between 1900 and 1920 </a:t>
            </a:r>
          </a:p>
          <a:p>
            <a:pPr eaLnBrk="1" hangingPunct="1"/>
            <a:endParaRPr lang="en-US" altLang="en-US" dirty="0">
              <a:latin typeface="Times New Roman" charset="0"/>
            </a:endParaRPr>
          </a:p>
          <a:p>
            <a:pPr eaLnBrk="1" hangingPunct="1"/>
            <a:r>
              <a:rPr lang="en-US" altLang="en-US" dirty="0">
                <a:latin typeface="Times New Roman" charset="0"/>
              </a:rPr>
              <a:t>mat05687</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38CE317F-BF0C-4A10-9326-20A45154D297}" type="slidenum">
              <a:rPr lang="en-US" altLang="en-US" sz="1200" smtClean="0"/>
              <a:pPr eaLnBrk="1" hangingPunct="1"/>
              <a:t>29</a:t>
            </a:fld>
            <a:endParaRPr lang="en-US" altLang="en-US" sz="120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rPr>
              <a:t>“Then there is the great drag-net, the working of which teaches the value of united effort. Some must row the boat, some cast out the net; some on the shore pull the rope with all their strength; others throw stones and beat the water, to prevent the fish from escaping; and as it approaches the shore, every one is active in holding up the edges, drawing it to land, and seizing the fish. This is that new which gathers ‘of every kind,’ and, when drawn to the shore, the fishermen sit down and collect ‘the good into vessels, but cast the bad away.’ I have watched this operation throughout a hundred times along the shore of the Mediterranean” (Thomson 1882: 348). </a:t>
            </a:r>
          </a:p>
          <a:p>
            <a:pPr eaLnBrk="1" hangingPunct="1"/>
            <a:endParaRPr lang="en-US" altLang="en-US" dirty="0">
              <a:latin typeface="Times New Roman" charset="0"/>
            </a:endParaRPr>
          </a:p>
          <a:p>
            <a:pPr eaLnBrk="1" hangingPunct="1"/>
            <a:r>
              <a:rPr lang="en-US" altLang="en-US" dirty="0">
                <a:latin typeface="Times New Roman" charset="0"/>
              </a:rPr>
              <a:t>Date of photograph: between 1900 and 1920 </a:t>
            </a:r>
          </a:p>
          <a:p>
            <a:pPr eaLnBrk="1" hangingPunct="1"/>
            <a:endParaRPr lang="en-US" altLang="en-US" dirty="0">
              <a:latin typeface="Times New Roman" charset="0"/>
            </a:endParaRPr>
          </a:p>
          <a:p>
            <a:pPr eaLnBrk="1" hangingPunct="1"/>
            <a:r>
              <a:rPr lang="en-US" altLang="en-US" dirty="0">
                <a:latin typeface="Times New Roman" charset="0"/>
              </a:rPr>
              <a:t>mat05687col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B1618ED7-0994-48D9-A222-50DBEEAEA1B0}" type="slidenum">
              <a:rPr lang="en-US" altLang="en-US" sz="1200" smtClean="0"/>
              <a:pPr eaLnBrk="1" hangingPunct="1"/>
              <a:t>3</a:t>
            </a:fld>
            <a:endParaRPr lang="en-US" altLang="en-US" sz="120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rPr>
              <a:t>“The Bible speaks of the fish of the Nile (Is. xix. 8), and of the sea (Neh. xii. 16; Hos iv. 3; Zeph. i. 3), but the most frequent allusions to the art of fishing are in connection with the Sea of Galilee. These of course are fresh-water fish. The lake contains vast quantities of them, and the danger of the breaking net and sinking boat is still at times encountered (Luke v. 6)” (Mackie 1898: 74-75).</a:t>
            </a:r>
          </a:p>
          <a:p>
            <a:pPr eaLnBrk="1" hangingPunct="1"/>
            <a:endParaRPr lang="en-US" altLang="en-US" dirty="0">
              <a:latin typeface="Times New Roman" charset="0"/>
            </a:endParaRPr>
          </a:p>
          <a:p>
            <a:pPr eaLnBrk="1" hangingPunct="1"/>
            <a:r>
              <a:rPr lang="en-US" altLang="en-US" dirty="0">
                <a:latin typeface="Times New Roman" charset="0"/>
              </a:rPr>
              <a:t>Date of photograph: April 30, 1938</a:t>
            </a:r>
          </a:p>
          <a:p>
            <a:pPr eaLnBrk="1" hangingPunct="1"/>
            <a:endParaRPr lang="en-US" altLang="en-US" dirty="0">
              <a:latin typeface="Times New Roman" charset="0"/>
            </a:endParaRPr>
          </a:p>
          <a:p>
            <a:pPr eaLnBrk="1" hangingPunct="1"/>
            <a:r>
              <a:rPr lang="en-US" altLang="en-US" dirty="0">
                <a:latin typeface="Times New Roman" charset="0"/>
              </a:rPr>
              <a:t>mat03691col</a:t>
            </a:r>
          </a:p>
        </p:txBody>
      </p:sp>
    </p:spTree>
    <p:extLst>
      <p:ext uri="{BB962C8B-B14F-4D97-AF65-F5344CB8AC3E}">
        <p14:creationId xmlns:p14="http://schemas.microsoft.com/office/powerpoint/2010/main" val="7981846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6A9FFE02-1F43-472D-B37A-C9373E7BECC7}" type="slidenum">
              <a:rPr lang="en-US" altLang="en-US" sz="1200" smtClean="0"/>
              <a:pPr eaLnBrk="1" hangingPunct="1"/>
              <a:t>30</a:t>
            </a:fld>
            <a:endParaRPr lang="en-US" altLang="en-US" sz="12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Times New Roman" charset="0"/>
              </a:rPr>
              <a:t>“The </a:t>
            </a:r>
            <a:r>
              <a:rPr lang="en-US" altLang="en-US" i="1" dirty="0" err="1">
                <a:latin typeface="Times New Roman" charset="0"/>
              </a:rPr>
              <a:t>jarf</a:t>
            </a:r>
            <a:r>
              <a:rPr lang="en-US" altLang="en-US" dirty="0">
                <a:latin typeface="Times New Roman" charset="0"/>
              </a:rPr>
              <a:t> or ‘drag net’ is as much as 400 </a:t>
            </a:r>
            <a:r>
              <a:rPr lang="en-US" altLang="en-US" dirty="0" err="1">
                <a:latin typeface="Times New Roman" charset="0"/>
              </a:rPr>
              <a:t>metres</a:t>
            </a:r>
            <a:r>
              <a:rPr lang="en-US" altLang="en-US" dirty="0">
                <a:latin typeface="Times New Roman" charset="0"/>
              </a:rPr>
              <a:t> long. In mesh it is as fine as the </a:t>
            </a:r>
            <a:r>
              <a:rPr lang="en-US" altLang="en-US" i="1" dirty="0" err="1">
                <a:latin typeface="Times New Roman" charset="0"/>
              </a:rPr>
              <a:t>shabakeh</a:t>
            </a:r>
            <a:r>
              <a:rPr lang="en-US" altLang="en-US" dirty="0">
                <a:latin typeface="Times New Roman" charset="0"/>
              </a:rPr>
              <a:t>. It is used at the Lake chiefly during daylight, but along the Bay of Acre many of these nets are employed after the sunset with lanterns and torches to illuminate the scene. The net is paid out of a boat in an immense semicircle, the two ends being near the shore. The upper side floats by means of corks, the lower is kept down by small lead weights. As soon as the net is in position the men on the shore commence the process of hauling it in. Four men, if possible, take charge of each extremity, they have long ropes fixed to the lower and upper corners so that they drag in the bottom at the same time as the top. In order that a steady and uninterrupted pull may be kept up they merely fix the ropes to their belts, and each man nearest the landward end of the ropes, as soon as there is room, leaves off his hold there and runs forward to seize the ropes at the net-end as they come in shore. The fishermen consider it a matter of importance that when once the net has commenced to come in, there should be no pause in its progress. As the </a:t>
            </a:r>
            <a:r>
              <a:rPr lang="en-US" altLang="en-US" dirty="0" err="1">
                <a:latin typeface="Times New Roman" charset="0"/>
              </a:rPr>
              <a:t>centre</a:t>
            </a:r>
            <a:r>
              <a:rPr lang="en-US" altLang="en-US" dirty="0">
                <a:latin typeface="Times New Roman" charset="0"/>
              </a:rPr>
              <a:t> parts begin to come into shallow water some of the fishermen assist its progress by jumping or diving into the water and lifting the weighted lower side over the large stones. This is particularly necessary at Tiberias, where there are many large stones all over the bottom. Finally the net reaches the shore, having ‘gathered of every kind’ (Matt. xiii, 48). Clearly the net </a:t>
            </a:r>
            <a:r>
              <a:rPr lang="el-GR" altLang="en-US" dirty="0">
                <a:latin typeface="Times New Roman" charset="0"/>
              </a:rPr>
              <a:t>(σαγήνη)</a:t>
            </a:r>
            <a:r>
              <a:rPr lang="en-US" altLang="en-US" dirty="0">
                <a:latin typeface="Times New Roman" charset="0"/>
              </a:rPr>
              <a:t> here described was the draw net” (</a:t>
            </a:r>
            <a:r>
              <a:rPr lang="en-US" altLang="en-US" dirty="0" err="1">
                <a:latin typeface="Times New Roman" charset="0"/>
              </a:rPr>
              <a:t>Masterman</a:t>
            </a:r>
            <a:r>
              <a:rPr lang="en-US" altLang="en-US" dirty="0">
                <a:latin typeface="Times New Roman" charset="0"/>
              </a:rPr>
              <a:t> 1908: 45).</a:t>
            </a:r>
          </a:p>
          <a:p>
            <a:pPr eaLnBrk="1" hangingPunct="1">
              <a:spcBef>
                <a:spcPct val="0"/>
              </a:spcBef>
            </a:pPr>
            <a:endParaRPr lang="en-US" altLang="en-US" dirty="0">
              <a:latin typeface="Times New Roman" charset="0"/>
            </a:endParaRPr>
          </a:p>
          <a:p>
            <a:pPr eaLnBrk="1" hangingPunct="1">
              <a:spcBef>
                <a:spcPct val="0"/>
              </a:spcBef>
            </a:pPr>
            <a:r>
              <a:rPr lang="en-US" altLang="en-US" dirty="0">
                <a:latin typeface="Times New Roman" charset="0"/>
              </a:rPr>
              <a:t>Location of photograph: Sea of Galilee</a:t>
            </a:r>
          </a:p>
          <a:p>
            <a:pPr eaLnBrk="1" hangingPunct="1">
              <a:spcBef>
                <a:spcPct val="0"/>
              </a:spcBef>
            </a:pPr>
            <a:endParaRPr lang="en-US" altLang="en-US" dirty="0">
              <a:latin typeface="Times New Roman" charset="0"/>
            </a:endParaRPr>
          </a:p>
          <a:p>
            <a:pPr eaLnBrk="1" hangingPunct="1">
              <a:spcBef>
                <a:spcPct val="0"/>
              </a:spcBef>
            </a:pPr>
            <a:r>
              <a:rPr lang="en-US" altLang="en-US" dirty="0">
                <a:latin typeface="Times New Roman" charset="0"/>
              </a:rPr>
              <a:t>Date of photograph: between 1900 and 1920 </a:t>
            </a:r>
          </a:p>
          <a:p>
            <a:pPr eaLnBrk="1" hangingPunct="1">
              <a:spcBef>
                <a:spcPct val="0"/>
              </a:spcBef>
            </a:pPr>
            <a:endParaRPr lang="en-US" altLang="en-US" dirty="0">
              <a:latin typeface="Times New Roman" charset="0"/>
            </a:endParaRPr>
          </a:p>
          <a:p>
            <a:pPr eaLnBrk="1" hangingPunct="1">
              <a:spcBef>
                <a:spcPct val="0"/>
              </a:spcBef>
            </a:pPr>
            <a:r>
              <a:rPr lang="en-US" altLang="en-US" dirty="0">
                <a:latin typeface="Times New Roman" charset="0"/>
              </a:rPr>
              <a:t>mat05649</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6A9FFE02-1F43-472D-B37A-C9373E7BECC7}" type="slidenum">
              <a:rPr lang="en-US" altLang="en-US" sz="1200" smtClean="0"/>
              <a:pPr eaLnBrk="1" hangingPunct="1"/>
              <a:t>31</a:t>
            </a:fld>
            <a:endParaRPr lang="en-US" altLang="en-US" sz="12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Times New Roman" charset="0"/>
              </a:rPr>
              <a:t>“The </a:t>
            </a:r>
            <a:r>
              <a:rPr lang="en-US" altLang="en-US" i="1" dirty="0" err="1">
                <a:latin typeface="Times New Roman" charset="0"/>
              </a:rPr>
              <a:t>jarf</a:t>
            </a:r>
            <a:r>
              <a:rPr lang="en-US" altLang="en-US" dirty="0">
                <a:latin typeface="Times New Roman" charset="0"/>
              </a:rPr>
              <a:t> or ‘drag net’ is as much as 400 </a:t>
            </a:r>
            <a:r>
              <a:rPr lang="en-US" altLang="en-US" dirty="0" err="1">
                <a:latin typeface="Times New Roman" charset="0"/>
              </a:rPr>
              <a:t>metres</a:t>
            </a:r>
            <a:r>
              <a:rPr lang="en-US" altLang="en-US" dirty="0">
                <a:latin typeface="Times New Roman" charset="0"/>
              </a:rPr>
              <a:t> long. In mesh it is as fine as the </a:t>
            </a:r>
            <a:r>
              <a:rPr lang="en-US" altLang="en-US" i="1" dirty="0" err="1">
                <a:latin typeface="Times New Roman" charset="0"/>
              </a:rPr>
              <a:t>shabakeh</a:t>
            </a:r>
            <a:r>
              <a:rPr lang="en-US" altLang="en-US" dirty="0">
                <a:latin typeface="Times New Roman" charset="0"/>
              </a:rPr>
              <a:t>. It is used at the Lake chiefly during daylight, but along the Bay of Acre many of these nets are employed after the sunset with lanterns and torches to illuminate the scene. The net is paid out of a boat in an immense semicircle, the two ends being near the shore. The upper side floats by means of corks, the lower is kept down by small lead weights. As soon as the net is in position the men on the shore commence the process of hauling it in. Four men, if possible, take charge of each extremity, they have long ropes fixed to the lower and upper corners so that they drag in the bottom at the same time as the top. In order that a steady and uninterrupted pull may be kept up they merely fix the ropes to their belts, and each man nearest the landward end of the ropes, as soon as there is room, leaves off his hold there and runs forward to seize the ropes at the net-end as they come in shore. The fishermen consider it a matter of importance that when once the net has commenced to come in, there should be no pause in its progress. As the </a:t>
            </a:r>
            <a:r>
              <a:rPr lang="en-US" altLang="en-US" dirty="0" err="1">
                <a:latin typeface="Times New Roman" charset="0"/>
              </a:rPr>
              <a:t>centre</a:t>
            </a:r>
            <a:r>
              <a:rPr lang="en-US" altLang="en-US" dirty="0">
                <a:latin typeface="Times New Roman" charset="0"/>
              </a:rPr>
              <a:t> parts begin to come into shallow water some of the fishermen assist its progress by jumping or diving into the water and lifting the weighted lower side over the large stones. This is particularly necessary at Tiberias, where there are many large stones all over the bottom. Finally the net reaches the shore, having ‘gathered of every kind’ (Matt. xiii, 48). Clearly the net </a:t>
            </a:r>
            <a:r>
              <a:rPr lang="el-GR" altLang="en-US" dirty="0">
                <a:latin typeface="Times New Roman" charset="0"/>
              </a:rPr>
              <a:t>(σαγήνη)</a:t>
            </a:r>
            <a:r>
              <a:rPr lang="en-US" altLang="en-US" dirty="0">
                <a:latin typeface="Times New Roman" charset="0"/>
              </a:rPr>
              <a:t> here described was the draw net” (</a:t>
            </a:r>
            <a:r>
              <a:rPr lang="en-US" altLang="en-US" dirty="0" err="1">
                <a:latin typeface="Times New Roman" charset="0"/>
              </a:rPr>
              <a:t>Masterman</a:t>
            </a:r>
            <a:r>
              <a:rPr lang="en-US" altLang="en-US" dirty="0">
                <a:latin typeface="Times New Roman" charset="0"/>
              </a:rPr>
              <a:t> 1908: 45).</a:t>
            </a:r>
          </a:p>
          <a:p>
            <a:pPr eaLnBrk="1" hangingPunct="1">
              <a:spcBef>
                <a:spcPct val="0"/>
              </a:spcBef>
            </a:pPr>
            <a:endParaRPr lang="en-US" altLang="en-US" dirty="0">
              <a:latin typeface="Times New Roman" charset="0"/>
            </a:endParaRPr>
          </a:p>
          <a:p>
            <a:pPr eaLnBrk="1" hangingPunct="1">
              <a:spcBef>
                <a:spcPct val="0"/>
              </a:spcBef>
            </a:pPr>
            <a:r>
              <a:rPr lang="en-US" altLang="en-US" dirty="0">
                <a:latin typeface="Times New Roman" charset="0"/>
              </a:rPr>
              <a:t>Location of photograph: Sea of Galilee</a:t>
            </a:r>
          </a:p>
          <a:p>
            <a:pPr eaLnBrk="1" hangingPunct="1">
              <a:spcBef>
                <a:spcPct val="0"/>
              </a:spcBef>
            </a:pPr>
            <a:endParaRPr lang="en-US" altLang="en-US" dirty="0">
              <a:latin typeface="Times New Roman" charset="0"/>
            </a:endParaRPr>
          </a:p>
          <a:p>
            <a:pPr eaLnBrk="1" hangingPunct="1">
              <a:spcBef>
                <a:spcPct val="0"/>
              </a:spcBef>
            </a:pPr>
            <a:r>
              <a:rPr lang="en-US" altLang="en-US" dirty="0">
                <a:latin typeface="Times New Roman" charset="0"/>
              </a:rPr>
              <a:t>Date of photograph: between 1900 and 1920 </a:t>
            </a:r>
          </a:p>
          <a:p>
            <a:pPr eaLnBrk="1" hangingPunct="1">
              <a:spcBef>
                <a:spcPct val="0"/>
              </a:spcBef>
            </a:pPr>
            <a:endParaRPr lang="en-US" altLang="en-US" dirty="0">
              <a:latin typeface="Times New Roman" charset="0"/>
            </a:endParaRPr>
          </a:p>
          <a:p>
            <a:pPr eaLnBrk="1" hangingPunct="1">
              <a:spcBef>
                <a:spcPct val="0"/>
              </a:spcBef>
            </a:pPr>
            <a:r>
              <a:rPr lang="en-US" altLang="en-US" dirty="0">
                <a:latin typeface="Times New Roman" charset="0"/>
              </a:rPr>
              <a:t>mat05649col</a:t>
            </a:r>
          </a:p>
        </p:txBody>
      </p:sp>
    </p:spTree>
    <p:extLst>
      <p:ext uri="{BB962C8B-B14F-4D97-AF65-F5344CB8AC3E}">
        <p14:creationId xmlns:p14="http://schemas.microsoft.com/office/powerpoint/2010/main" val="29393320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5A06F07C-E41D-48E3-B9CA-F73E885D4A7F}" type="slidenum">
              <a:rPr lang="en-US" altLang="en-US" sz="1200" smtClean="0"/>
              <a:pPr eaLnBrk="1" hangingPunct="1"/>
              <a:t>32</a:t>
            </a:fld>
            <a:endParaRPr lang="en-US" altLang="en-US" sz="12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rPr>
              <a:t>Location of photograph: Sea of Galilee</a:t>
            </a:r>
          </a:p>
          <a:p>
            <a:pPr eaLnBrk="1" hangingPunct="1"/>
            <a:endParaRPr lang="en-US" altLang="en-US" dirty="0">
              <a:latin typeface="Times New Roman" charset="0"/>
            </a:endParaRPr>
          </a:p>
          <a:p>
            <a:pPr eaLnBrk="1" hangingPunct="1"/>
            <a:r>
              <a:rPr lang="en-US" altLang="en-US" dirty="0">
                <a:latin typeface="Times New Roman" charset="0"/>
              </a:rPr>
              <a:t>Date of photograph: between 1900 and 1920 </a:t>
            </a:r>
          </a:p>
          <a:p>
            <a:pPr eaLnBrk="1" hangingPunct="1"/>
            <a:endParaRPr lang="en-US" altLang="en-US" dirty="0">
              <a:latin typeface="Times New Roman" charset="0"/>
            </a:endParaRPr>
          </a:p>
          <a:p>
            <a:pPr eaLnBrk="1" hangingPunct="1"/>
            <a:r>
              <a:rPr lang="en-US" altLang="en-US" dirty="0">
                <a:latin typeface="Times New Roman" charset="0"/>
              </a:rPr>
              <a:t>mat05688</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5A06F07C-E41D-48E3-B9CA-F73E885D4A7F}" type="slidenum">
              <a:rPr lang="en-US" altLang="en-US" sz="1200" smtClean="0"/>
              <a:pPr eaLnBrk="1" hangingPunct="1"/>
              <a:t>33</a:t>
            </a:fld>
            <a:endParaRPr lang="en-US" altLang="en-US" sz="12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rPr>
              <a:t>Location of photograph: Sea of Galilee</a:t>
            </a:r>
          </a:p>
          <a:p>
            <a:pPr eaLnBrk="1" hangingPunct="1"/>
            <a:endParaRPr lang="en-US" altLang="en-US" dirty="0">
              <a:latin typeface="Times New Roman" charset="0"/>
            </a:endParaRPr>
          </a:p>
          <a:p>
            <a:pPr eaLnBrk="1" hangingPunct="1"/>
            <a:r>
              <a:rPr lang="en-US" altLang="en-US" dirty="0">
                <a:latin typeface="Times New Roman" charset="0"/>
              </a:rPr>
              <a:t>Date of photograph: between 1900 and 1920 </a:t>
            </a:r>
          </a:p>
          <a:p>
            <a:pPr eaLnBrk="1" hangingPunct="1"/>
            <a:endParaRPr lang="en-US" altLang="en-US" dirty="0">
              <a:latin typeface="Times New Roman" charset="0"/>
            </a:endParaRPr>
          </a:p>
          <a:p>
            <a:pPr eaLnBrk="1" hangingPunct="1"/>
            <a:r>
              <a:rPr lang="en-US" altLang="en-US" dirty="0">
                <a:latin typeface="Times New Roman" charset="0"/>
              </a:rPr>
              <a:t>mat05688col</a:t>
            </a:r>
          </a:p>
        </p:txBody>
      </p:sp>
    </p:spTree>
    <p:extLst>
      <p:ext uri="{BB962C8B-B14F-4D97-AF65-F5344CB8AC3E}">
        <p14:creationId xmlns:p14="http://schemas.microsoft.com/office/powerpoint/2010/main" val="14224057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3B57E353-63F6-479A-BB05-77115892AD12}" type="slidenum">
              <a:rPr lang="en-US" altLang="en-US" sz="1200" smtClean="0"/>
              <a:pPr eaLnBrk="1" hangingPunct="1"/>
              <a:t>34</a:t>
            </a:fld>
            <a:endParaRPr lang="en-US" altLang="en-US" sz="12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rPr>
              <a:t>“Almost all the fish are caught by means of nets, of which there three kinds: the ‘cast net’ or </a:t>
            </a:r>
            <a:r>
              <a:rPr lang="en-US" altLang="en-US" i="1" dirty="0" err="1">
                <a:latin typeface="Times New Roman" charset="0"/>
              </a:rPr>
              <a:t>shabake</a:t>
            </a:r>
            <a:r>
              <a:rPr lang="en-US" altLang="en-US" dirty="0">
                <a:latin typeface="Times New Roman" charset="0"/>
              </a:rPr>
              <a:t>, the ‘draw net; or </a:t>
            </a:r>
            <a:r>
              <a:rPr lang="en-US" altLang="en-US" i="1" dirty="0" err="1">
                <a:latin typeface="Times New Roman" charset="0"/>
              </a:rPr>
              <a:t>jarf</a:t>
            </a:r>
            <a:r>
              <a:rPr lang="en-US" altLang="en-US" dirty="0">
                <a:latin typeface="Times New Roman" charset="0"/>
              </a:rPr>
              <a:t>, and the </a:t>
            </a:r>
            <a:r>
              <a:rPr lang="en-US" altLang="en-US" i="1" dirty="0" err="1">
                <a:latin typeface="Times New Roman" charset="0"/>
              </a:rPr>
              <a:t>m’batten</a:t>
            </a:r>
            <a:r>
              <a:rPr lang="en-US" altLang="en-US" dirty="0">
                <a:latin typeface="Times New Roman" charset="0"/>
              </a:rPr>
              <a:t>. The old-fashioned method of poisoning fish is still at times resorted to by amateurs. At Tiberias crumbs of bread mixed with cochineal (which appears to be a fish poison) are thrown on the water, and I am told that even ‘</a:t>
            </a:r>
            <a:r>
              <a:rPr lang="en-US" altLang="en-US" i="1" dirty="0">
                <a:latin typeface="Times New Roman" charset="0"/>
              </a:rPr>
              <a:t>arak</a:t>
            </a:r>
            <a:r>
              <a:rPr lang="en-US" altLang="en-US" dirty="0">
                <a:latin typeface="Times New Roman" charset="0"/>
              </a:rPr>
              <a:t> (spirits of wine) is also sometimes used. The Arabs at ‘</a:t>
            </a:r>
            <a:r>
              <a:rPr lang="en-US" altLang="en-US" i="1" dirty="0">
                <a:latin typeface="Times New Roman" charset="0"/>
              </a:rPr>
              <a:t>Ain </a:t>
            </a:r>
            <a:r>
              <a:rPr lang="en-US" altLang="en-US" i="1" dirty="0" err="1">
                <a:latin typeface="Times New Roman" charset="0"/>
              </a:rPr>
              <a:t>el</a:t>
            </a:r>
            <a:r>
              <a:rPr lang="en-US" altLang="en-US" i="1" dirty="0">
                <a:latin typeface="Times New Roman" charset="0"/>
              </a:rPr>
              <a:t> </a:t>
            </a:r>
            <a:r>
              <a:rPr lang="en-US" altLang="en-US" i="1" dirty="0" err="1">
                <a:latin typeface="Times New Roman" charset="0"/>
              </a:rPr>
              <a:t>Mellahah</a:t>
            </a:r>
            <a:r>
              <a:rPr lang="en-US" altLang="en-US" dirty="0">
                <a:latin typeface="Times New Roman" charset="0"/>
              </a:rPr>
              <a:t> sometimes capture the fish in that pool by means of poison, and they also, when the weather is getting colder, and the fish by instinct make for the deeper waters, stretch nets across the stream and make big hauls. Yet another method employed at times at Tiberias is that of using a weighted string of sharp, </a:t>
            </a:r>
            <a:r>
              <a:rPr lang="en-US" altLang="en-US" dirty="0" err="1">
                <a:latin typeface="Times New Roman" charset="0"/>
              </a:rPr>
              <a:t>unbaited</a:t>
            </a:r>
            <a:r>
              <a:rPr lang="en-US" altLang="en-US" dirty="0">
                <a:latin typeface="Times New Roman" charset="0"/>
              </a:rPr>
              <a:t> hooks which are rapidly drawn through the water, and, if skill is used, often come up with several impaled victims. This may have been the method referred to in Matt. </a:t>
            </a:r>
            <a:r>
              <a:rPr lang="en-US" altLang="en-US" dirty="0" err="1">
                <a:latin typeface="Times New Roman" charset="0"/>
              </a:rPr>
              <a:t>Xvii</a:t>
            </a:r>
            <a:r>
              <a:rPr lang="en-US" altLang="en-US" dirty="0">
                <a:latin typeface="Times New Roman" charset="0"/>
              </a:rPr>
              <a:t>, 27. It is, however, the regular fishing with nets which alone is of commercial importance” (</a:t>
            </a:r>
            <a:r>
              <a:rPr lang="en-US" altLang="en-US" dirty="0" err="1">
                <a:latin typeface="Times New Roman" charset="0"/>
              </a:rPr>
              <a:t>Masterman</a:t>
            </a:r>
            <a:r>
              <a:rPr lang="en-US" altLang="en-US" dirty="0">
                <a:latin typeface="Times New Roman" charset="0"/>
              </a:rPr>
              <a:t> 1908: 43-44).</a:t>
            </a:r>
          </a:p>
          <a:p>
            <a:pPr eaLnBrk="1" hangingPunct="1"/>
            <a:endParaRPr lang="en-US" altLang="en-US" dirty="0">
              <a:latin typeface="Times New Roman" charset="0"/>
            </a:endParaRPr>
          </a:p>
          <a:p>
            <a:pPr eaLnBrk="1" hangingPunct="1"/>
            <a:r>
              <a:rPr lang="en-US" altLang="en-US" dirty="0">
                <a:latin typeface="Times New Roman" charset="0"/>
              </a:rPr>
              <a:t>Location of photograph: Sea of Galilee</a:t>
            </a:r>
          </a:p>
          <a:p>
            <a:pPr eaLnBrk="1" hangingPunct="1"/>
            <a:endParaRPr lang="en-US" altLang="en-US" dirty="0">
              <a:latin typeface="Times New Roman" charset="0"/>
            </a:endParaRPr>
          </a:p>
          <a:p>
            <a:pPr eaLnBrk="1" hangingPunct="1"/>
            <a:r>
              <a:rPr lang="en-US" altLang="en-US" dirty="0">
                <a:latin typeface="Times New Roman" charset="0"/>
              </a:rPr>
              <a:t>Date of photograph: between 1900 and 1920 </a:t>
            </a:r>
          </a:p>
          <a:p>
            <a:pPr eaLnBrk="1" hangingPunct="1"/>
            <a:endParaRPr lang="en-US" altLang="en-US" dirty="0">
              <a:latin typeface="Times New Roman" charset="0"/>
            </a:endParaRPr>
          </a:p>
          <a:p>
            <a:pPr eaLnBrk="1" hangingPunct="1"/>
            <a:r>
              <a:rPr lang="en-US" altLang="en-US" dirty="0">
                <a:latin typeface="Times New Roman" charset="0"/>
              </a:rPr>
              <a:t>mat05689</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3B57E353-63F6-479A-BB05-77115892AD12}" type="slidenum">
              <a:rPr lang="en-US" altLang="en-US" sz="1200" smtClean="0"/>
              <a:pPr eaLnBrk="1" hangingPunct="1"/>
              <a:t>35</a:t>
            </a:fld>
            <a:endParaRPr lang="en-US" altLang="en-US" sz="12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rPr>
              <a:t>“Almost all the fish are caught by means of nets, of which there three kinds: the ‘cast net’ or </a:t>
            </a:r>
            <a:r>
              <a:rPr lang="en-US" altLang="en-US" i="1" dirty="0" err="1">
                <a:latin typeface="Times New Roman" charset="0"/>
              </a:rPr>
              <a:t>shabake</a:t>
            </a:r>
            <a:r>
              <a:rPr lang="en-US" altLang="en-US" dirty="0">
                <a:latin typeface="Times New Roman" charset="0"/>
              </a:rPr>
              <a:t>, the ‘draw net; or </a:t>
            </a:r>
            <a:r>
              <a:rPr lang="en-US" altLang="en-US" i="1" dirty="0" err="1">
                <a:latin typeface="Times New Roman" charset="0"/>
              </a:rPr>
              <a:t>jarf</a:t>
            </a:r>
            <a:r>
              <a:rPr lang="en-US" altLang="en-US" dirty="0">
                <a:latin typeface="Times New Roman" charset="0"/>
              </a:rPr>
              <a:t>, and the </a:t>
            </a:r>
            <a:r>
              <a:rPr lang="en-US" altLang="en-US" i="1" dirty="0" err="1">
                <a:latin typeface="Times New Roman" charset="0"/>
              </a:rPr>
              <a:t>m’batten</a:t>
            </a:r>
            <a:r>
              <a:rPr lang="en-US" altLang="en-US" dirty="0">
                <a:latin typeface="Times New Roman" charset="0"/>
              </a:rPr>
              <a:t>. The old-fashioned method of poisoning fish is still at times resorted to by amateurs. At Tiberias crumbs of bread mixed with cochineal (which appears to be a fish poison) are thrown on the water, and I am told that even ‘</a:t>
            </a:r>
            <a:r>
              <a:rPr lang="en-US" altLang="en-US" i="1" dirty="0">
                <a:latin typeface="Times New Roman" charset="0"/>
              </a:rPr>
              <a:t>arak</a:t>
            </a:r>
            <a:r>
              <a:rPr lang="en-US" altLang="en-US" dirty="0">
                <a:latin typeface="Times New Roman" charset="0"/>
              </a:rPr>
              <a:t> (spirits of wine) is also sometimes used. The Arabs at ‘</a:t>
            </a:r>
            <a:r>
              <a:rPr lang="en-US" altLang="en-US" i="1" dirty="0">
                <a:latin typeface="Times New Roman" charset="0"/>
              </a:rPr>
              <a:t>Ain </a:t>
            </a:r>
            <a:r>
              <a:rPr lang="en-US" altLang="en-US" i="1" dirty="0" err="1">
                <a:latin typeface="Times New Roman" charset="0"/>
              </a:rPr>
              <a:t>el</a:t>
            </a:r>
            <a:r>
              <a:rPr lang="en-US" altLang="en-US" i="1" dirty="0">
                <a:latin typeface="Times New Roman" charset="0"/>
              </a:rPr>
              <a:t> </a:t>
            </a:r>
            <a:r>
              <a:rPr lang="en-US" altLang="en-US" i="1" dirty="0" err="1">
                <a:latin typeface="Times New Roman" charset="0"/>
              </a:rPr>
              <a:t>Mellahah</a:t>
            </a:r>
            <a:r>
              <a:rPr lang="en-US" altLang="en-US" dirty="0">
                <a:latin typeface="Times New Roman" charset="0"/>
              </a:rPr>
              <a:t> sometimes capture the fish in that pool by means of poison, and they also, when the weather is getting colder, and the fish by instinct make for the deeper waters, stretch nets across the stream and make big hauls. Yet another method employed at times at Tiberias is that of using a weighted string of sharp, </a:t>
            </a:r>
            <a:r>
              <a:rPr lang="en-US" altLang="en-US" dirty="0" err="1">
                <a:latin typeface="Times New Roman" charset="0"/>
              </a:rPr>
              <a:t>unbaited</a:t>
            </a:r>
            <a:r>
              <a:rPr lang="en-US" altLang="en-US" dirty="0">
                <a:latin typeface="Times New Roman" charset="0"/>
              </a:rPr>
              <a:t> hooks which are rapidly drawn through the water, and, if skill is used, often come up with several impaled victims. This may have been the method referred to in Matt. </a:t>
            </a:r>
            <a:r>
              <a:rPr lang="en-US" altLang="en-US" dirty="0" err="1">
                <a:latin typeface="Times New Roman" charset="0"/>
              </a:rPr>
              <a:t>Xvii</a:t>
            </a:r>
            <a:r>
              <a:rPr lang="en-US" altLang="en-US" dirty="0">
                <a:latin typeface="Times New Roman" charset="0"/>
              </a:rPr>
              <a:t>, 27. It is, however, the regular fishing with nets which alone is of commercial importance” (</a:t>
            </a:r>
            <a:r>
              <a:rPr lang="en-US" altLang="en-US" dirty="0" err="1">
                <a:latin typeface="Times New Roman" charset="0"/>
              </a:rPr>
              <a:t>Masterman</a:t>
            </a:r>
            <a:r>
              <a:rPr lang="en-US" altLang="en-US" dirty="0">
                <a:latin typeface="Times New Roman" charset="0"/>
              </a:rPr>
              <a:t> 1908: 43-44).</a:t>
            </a:r>
          </a:p>
          <a:p>
            <a:pPr eaLnBrk="1" hangingPunct="1"/>
            <a:endParaRPr lang="en-US" altLang="en-US" dirty="0">
              <a:latin typeface="Times New Roman" charset="0"/>
            </a:endParaRPr>
          </a:p>
          <a:p>
            <a:pPr eaLnBrk="1" hangingPunct="1"/>
            <a:r>
              <a:rPr lang="en-US" altLang="en-US" dirty="0">
                <a:latin typeface="Times New Roman" charset="0"/>
              </a:rPr>
              <a:t>Location of photograph: Sea of Galilee</a:t>
            </a:r>
          </a:p>
          <a:p>
            <a:pPr eaLnBrk="1" hangingPunct="1"/>
            <a:endParaRPr lang="en-US" altLang="en-US" dirty="0">
              <a:latin typeface="Times New Roman" charset="0"/>
            </a:endParaRPr>
          </a:p>
          <a:p>
            <a:pPr eaLnBrk="1" hangingPunct="1"/>
            <a:r>
              <a:rPr lang="en-US" altLang="en-US" dirty="0">
                <a:latin typeface="Times New Roman" charset="0"/>
              </a:rPr>
              <a:t>Date of photograph: between 1900 and 1920 </a:t>
            </a:r>
          </a:p>
          <a:p>
            <a:pPr eaLnBrk="1" hangingPunct="1"/>
            <a:endParaRPr lang="en-US" altLang="en-US" dirty="0">
              <a:latin typeface="Times New Roman" charset="0"/>
            </a:endParaRPr>
          </a:p>
          <a:p>
            <a:pPr eaLnBrk="1" hangingPunct="1"/>
            <a:r>
              <a:rPr lang="en-US" altLang="en-US" dirty="0">
                <a:latin typeface="Times New Roman" charset="0"/>
              </a:rPr>
              <a:t>mat05689col</a:t>
            </a:r>
          </a:p>
        </p:txBody>
      </p:sp>
    </p:spTree>
    <p:extLst>
      <p:ext uri="{BB962C8B-B14F-4D97-AF65-F5344CB8AC3E}">
        <p14:creationId xmlns:p14="http://schemas.microsoft.com/office/powerpoint/2010/main" val="31836845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EC515A5A-9196-4098-AE1F-EF41CFDF6EFF}" type="slidenum">
              <a:rPr lang="en-US" altLang="en-US" sz="1200" smtClean="0"/>
              <a:pPr eaLnBrk="1" hangingPunct="1"/>
              <a:t>36</a:t>
            </a:fld>
            <a:endParaRPr lang="en-US" altLang="en-US" sz="120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dirty="0">
                <a:latin typeface="Times New Roman" charset="0"/>
              </a:rPr>
              <a:t>“It may well be that they [fish] are even more numerous now than they were in those days [of Jesus], since there are so few fishermen about the lake at present” (Thomson 1882: 392).</a:t>
            </a:r>
          </a:p>
          <a:p>
            <a:pPr eaLnBrk="1" hangingPunct="1"/>
            <a:endParaRPr lang="en-US" altLang="en-US" dirty="0">
              <a:latin typeface="Times New Roman" charset="0"/>
            </a:endParaRPr>
          </a:p>
          <a:p>
            <a:pPr eaLnBrk="1" hangingPunct="1"/>
            <a:r>
              <a:rPr lang="en-US" altLang="en-US" dirty="0">
                <a:latin typeface="Times New Roman" charset="0"/>
              </a:rPr>
              <a:t>Location of photograph: Sea of Galilee</a:t>
            </a:r>
          </a:p>
          <a:p>
            <a:pPr eaLnBrk="1" hangingPunct="1">
              <a:spcBef>
                <a:spcPct val="0"/>
              </a:spcBef>
            </a:pPr>
            <a:endParaRPr lang="en-US" altLang="en-US" dirty="0">
              <a:latin typeface="Times New Roman" charset="0"/>
            </a:endParaRPr>
          </a:p>
          <a:p>
            <a:pPr eaLnBrk="1" hangingPunct="1">
              <a:spcBef>
                <a:spcPct val="0"/>
              </a:spcBef>
            </a:pPr>
            <a:r>
              <a:rPr lang="en-US" altLang="en-US" dirty="0">
                <a:latin typeface="Times New Roman" charset="0"/>
              </a:rPr>
              <a:t>Date of photograph: between 1898 and 1946 </a:t>
            </a:r>
          </a:p>
          <a:p>
            <a:pPr eaLnBrk="1" hangingPunct="1">
              <a:spcBef>
                <a:spcPct val="0"/>
              </a:spcBef>
            </a:pPr>
            <a:endParaRPr lang="en-US" altLang="en-US" dirty="0">
              <a:latin typeface="Times New Roman" charset="0"/>
            </a:endParaRPr>
          </a:p>
          <a:p>
            <a:pPr eaLnBrk="1" hangingPunct="1"/>
            <a:r>
              <a:rPr lang="en-US" altLang="en-US" dirty="0">
                <a:latin typeface="Times New Roman" charset="0"/>
              </a:rPr>
              <a:t>mat07411</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EC515A5A-9196-4098-AE1F-EF41CFDF6EFF}" type="slidenum">
              <a:rPr lang="en-US" altLang="en-US" sz="1200" smtClean="0"/>
              <a:pPr eaLnBrk="1" hangingPunct="1"/>
              <a:t>37</a:t>
            </a:fld>
            <a:endParaRPr lang="en-US" altLang="en-US" sz="120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dirty="0">
                <a:latin typeface="Times New Roman" charset="0"/>
              </a:rPr>
              <a:t>“It may well be that they [fish] are even more numerous now than they were in those days [of Jesus], since there are so few fishermen about the lake at present” (Thomson 1882: 392).</a:t>
            </a:r>
          </a:p>
          <a:p>
            <a:pPr eaLnBrk="1" hangingPunct="1"/>
            <a:endParaRPr lang="en-US" altLang="en-US" dirty="0">
              <a:latin typeface="Times New Roman" charset="0"/>
            </a:endParaRPr>
          </a:p>
          <a:p>
            <a:pPr eaLnBrk="1" hangingPunct="1"/>
            <a:r>
              <a:rPr lang="en-US" altLang="en-US" dirty="0">
                <a:latin typeface="Times New Roman" charset="0"/>
              </a:rPr>
              <a:t>Location of photograph: Sea of Galilee</a:t>
            </a:r>
          </a:p>
          <a:p>
            <a:pPr eaLnBrk="1" hangingPunct="1">
              <a:spcBef>
                <a:spcPct val="0"/>
              </a:spcBef>
            </a:pPr>
            <a:endParaRPr lang="en-US" altLang="en-US" dirty="0">
              <a:latin typeface="Times New Roman" charset="0"/>
            </a:endParaRPr>
          </a:p>
          <a:p>
            <a:pPr eaLnBrk="1" hangingPunct="1">
              <a:spcBef>
                <a:spcPct val="0"/>
              </a:spcBef>
            </a:pPr>
            <a:r>
              <a:rPr lang="en-US" altLang="en-US" dirty="0">
                <a:latin typeface="Times New Roman" charset="0"/>
              </a:rPr>
              <a:t>Date of photograph: between 1898 and 1946 </a:t>
            </a:r>
          </a:p>
          <a:p>
            <a:pPr eaLnBrk="1" hangingPunct="1">
              <a:spcBef>
                <a:spcPct val="0"/>
              </a:spcBef>
            </a:pPr>
            <a:endParaRPr lang="en-US" altLang="en-US" dirty="0">
              <a:latin typeface="Times New Roman" charset="0"/>
            </a:endParaRPr>
          </a:p>
          <a:p>
            <a:pPr eaLnBrk="1" hangingPunct="1"/>
            <a:r>
              <a:rPr lang="en-US" altLang="en-US" dirty="0">
                <a:latin typeface="Times New Roman" charset="0"/>
              </a:rPr>
              <a:t>mat07411col</a:t>
            </a:r>
          </a:p>
        </p:txBody>
      </p:sp>
    </p:spTree>
    <p:extLst>
      <p:ext uri="{BB962C8B-B14F-4D97-AF65-F5344CB8AC3E}">
        <p14:creationId xmlns:p14="http://schemas.microsoft.com/office/powerpoint/2010/main" val="30593969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14AADE0A-220C-4705-BD26-EC0CD241D784}" type="slidenum">
              <a:rPr lang="en-US" altLang="en-US" sz="1200" smtClean="0"/>
              <a:pPr eaLnBrk="1" hangingPunct="1"/>
              <a:t>38</a:t>
            </a:fld>
            <a:endParaRPr lang="en-US" altLang="en-US" sz="120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ffectLst/>
                <a:cs typeface="Times New Roman" panose="02020603050405020304" pitchFamily="18" charset="0"/>
              </a:rPr>
              <a:t>Mark 1:19 (ESV) “And going on a little farther, he saw James the son of Zebedee and John his brother, who were in their boat mending the nets.” </a:t>
            </a:r>
          </a:p>
          <a:p>
            <a:pPr eaLnBrk="1" hangingPunct="1"/>
            <a:endParaRPr lang="en-US" altLang="en-US" dirty="0">
              <a:cs typeface="Times New Roman" panose="02020603050405020304" pitchFamily="18" charset="0"/>
            </a:endParaRPr>
          </a:p>
          <a:p>
            <a:pPr eaLnBrk="1" hangingPunct="1"/>
            <a:r>
              <a:rPr lang="en-US" altLang="en-US" dirty="0">
                <a:cs typeface="Times New Roman" panose="02020603050405020304" pitchFamily="18" charset="0"/>
              </a:rPr>
              <a:t>Location of photograph: Sea of Galilee</a:t>
            </a:r>
          </a:p>
          <a:p>
            <a:pPr eaLnBrk="1" hangingPunct="1"/>
            <a:endParaRPr lang="en-US" altLang="en-US" dirty="0">
              <a:cs typeface="Times New Roman" panose="02020603050405020304" pitchFamily="18" charset="0"/>
            </a:endParaRPr>
          </a:p>
          <a:p>
            <a:pPr eaLnBrk="1" hangingPunct="1"/>
            <a:r>
              <a:rPr lang="en-US" altLang="en-US" dirty="0">
                <a:cs typeface="Times New Roman" panose="02020603050405020304" pitchFamily="18" charset="0"/>
              </a:rPr>
              <a:t>Date of photograph: between 1940 and 1946 </a:t>
            </a:r>
          </a:p>
          <a:p>
            <a:pPr eaLnBrk="1" hangingPunct="1"/>
            <a:endParaRPr lang="en-US" altLang="en-US" dirty="0">
              <a:cs typeface="Times New Roman" panose="02020603050405020304" pitchFamily="18" charset="0"/>
            </a:endParaRPr>
          </a:p>
          <a:p>
            <a:pPr eaLnBrk="1" hangingPunct="1"/>
            <a:r>
              <a:rPr lang="en-US" altLang="en-US" dirty="0">
                <a:cs typeface="Times New Roman" panose="02020603050405020304" pitchFamily="18" charset="0"/>
              </a:rPr>
              <a:t>mat04569</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14AADE0A-220C-4705-BD26-EC0CD241D784}" type="slidenum">
              <a:rPr lang="en-US" altLang="en-US" sz="1200" smtClean="0"/>
              <a:pPr eaLnBrk="1" hangingPunct="1"/>
              <a:t>39</a:t>
            </a:fld>
            <a:endParaRPr lang="en-US" altLang="en-US" sz="120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effectLst/>
                <a:cs typeface="Times New Roman" panose="02020603050405020304" pitchFamily="18" charset="0"/>
              </a:rPr>
              <a:t>Mark 1:19 (ESV) “And going on a little farther, he saw James the son of Zebedee and John his brother, who were in their boat mending the nets.” </a:t>
            </a:r>
          </a:p>
          <a:p>
            <a:pPr eaLnBrk="1" hangingPunct="1"/>
            <a:endParaRPr lang="en-US" altLang="en-US" dirty="0">
              <a:cs typeface="Times New Roman" panose="02020603050405020304" pitchFamily="18" charset="0"/>
            </a:endParaRPr>
          </a:p>
          <a:p>
            <a:pPr eaLnBrk="1" hangingPunct="1"/>
            <a:r>
              <a:rPr lang="en-US" altLang="en-US" dirty="0">
                <a:cs typeface="Times New Roman" panose="02020603050405020304" pitchFamily="18" charset="0"/>
              </a:rPr>
              <a:t>Location of photograph: Sea of Galilee</a:t>
            </a:r>
          </a:p>
          <a:p>
            <a:pPr eaLnBrk="1" hangingPunct="1"/>
            <a:endParaRPr lang="en-US" altLang="en-US" dirty="0">
              <a:cs typeface="Times New Roman" panose="02020603050405020304" pitchFamily="18" charset="0"/>
            </a:endParaRPr>
          </a:p>
          <a:p>
            <a:pPr eaLnBrk="1" hangingPunct="1"/>
            <a:r>
              <a:rPr lang="en-US" altLang="en-US" dirty="0">
                <a:cs typeface="Times New Roman" panose="02020603050405020304" pitchFamily="18" charset="0"/>
              </a:rPr>
              <a:t>Date of photograph: between 1940 and 1946 </a:t>
            </a:r>
          </a:p>
          <a:p>
            <a:pPr eaLnBrk="1" hangingPunct="1"/>
            <a:endParaRPr lang="en-US" altLang="en-US" dirty="0">
              <a:cs typeface="Times New Roman" panose="02020603050405020304" pitchFamily="18" charset="0"/>
            </a:endParaRPr>
          </a:p>
          <a:p>
            <a:pPr eaLnBrk="1" hangingPunct="1"/>
            <a:r>
              <a:rPr lang="en-US" altLang="en-US" dirty="0">
                <a:cs typeface="Times New Roman" panose="02020603050405020304" pitchFamily="18" charset="0"/>
              </a:rPr>
              <a:t>mat04569col</a:t>
            </a:r>
          </a:p>
        </p:txBody>
      </p:sp>
    </p:spTree>
    <p:extLst>
      <p:ext uri="{BB962C8B-B14F-4D97-AF65-F5344CB8AC3E}">
        <p14:creationId xmlns:p14="http://schemas.microsoft.com/office/powerpoint/2010/main" val="4282819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CB832CCA-990C-4127-8F80-385EDF053307}" type="slidenum">
              <a:rPr lang="en-US" altLang="en-US" sz="1200" smtClean="0"/>
              <a:pPr eaLnBrk="1" hangingPunct="1"/>
              <a:t>4</a:t>
            </a:fld>
            <a:endParaRPr lang="en-US" altLang="en-US" sz="120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rPr>
              <a:t>Date of photograph: between 1900 and 1920 </a:t>
            </a:r>
          </a:p>
          <a:p>
            <a:pPr eaLnBrk="1" hangingPunct="1"/>
            <a:endParaRPr lang="en-US" altLang="en-US" dirty="0">
              <a:latin typeface="Times New Roman" charset="0"/>
            </a:endParaRPr>
          </a:p>
          <a:p>
            <a:pPr eaLnBrk="1" hangingPunct="1"/>
            <a:r>
              <a:rPr lang="en-US" altLang="en-US" dirty="0">
                <a:latin typeface="Times New Roman" charset="0"/>
              </a:rPr>
              <a:t>mat05162</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5D74EB57-C3A7-4854-B683-25497A42D58E}" type="slidenum">
              <a:rPr lang="en-US" altLang="en-US" sz="1200" smtClean="0"/>
              <a:pPr eaLnBrk="1" hangingPunct="1"/>
              <a:t>40</a:t>
            </a:fld>
            <a:endParaRPr lang="en-US" altLang="en-US" sz="120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rPr>
              <a:t>Location of photograph: Sea of Galilee</a:t>
            </a:r>
          </a:p>
          <a:p>
            <a:pPr eaLnBrk="1" hangingPunct="1"/>
            <a:endParaRPr lang="en-US" altLang="en-US" dirty="0">
              <a:latin typeface="Times New Roman" charset="0"/>
            </a:endParaRPr>
          </a:p>
          <a:p>
            <a:pPr eaLnBrk="1" hangingPunct="1"/>
            <a:r>
              <a:rPr lang="en-US" altLang="en-US" dirty="0">
                <a:latin typeface="Times New Roman" charset="0"/>
              </a:rPr>
              <a:t>Date of photograph: between 1900 and 1920 </a:t>
            </a:r>
          </a:p>
          <a:p>
            <a:pPr eaLnBrk="1" hangingPunct="1"/>
            <a:endParaRPr lang="en-US" altLang="en-US" dirty="0">
              <a:latin typeface="Times New Roman" charset="0"/>
            </a:endParaRPr>
          </a:p>
          <a:p>
            <a:pPr eaLnBrk="1" hangingPunct="1"/>
            <a:r>
              <a:rPr lang="en-US" altLang="en-US" dirty="0">
                <a:latin typeface="Times New Roman" charset="0"/>
              </a:rPr>
              <a:t>mat05685</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5D74EB57-C3A7-4854-B683-25497A42D58E}" type="slidenum">
              <a:rPr lang="en-US" altLang="en-US" sz="1200" smtClean="0"/>
              <a:pPr eaLnBrk="1" hangingPunct="1"/>
              <a:t>41</a:t>
            </a:fld>
            <a:endParaRPr lang="en-US" altLang="en-US" sz="120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rPr>
              <a:t>Location of photograph: Sea of Galilee</a:t>
            </a:r>
          </a:p>
          <a:p>
            <a:pPr eaLnBrk="1" hangingPunct="1"/>
            <a:endParaRPr lang="en-US" altLang="en-US" dirty="0">
              <a:latin typeface="Times New Roman" charset="0"/>
            </a:endParaRPr>
          </a:p>
          <a:p>
            <a:pPr eaLnBrk="1" hangingPunct="1"/>
            <a:r>
              <a:rPr lang="en-US" altLang="en-US" dirty="0">
                <a:latin typeface="Times New Roman" charset="0"/>
              </a:rPr>
              <a:t>Date of photograph: between 1900 and 1920 </a:t>
            </a:r>
          </a:p>
          <a:p>
            <a:pPr eaLnBrk="1" hangingPunct="1"/>
            <a:endParaRPr lang="en-US" altLang="en-US" dirty="0">
              <a:latin typeface="Times New Roman" charset="0"/>
            </a:endParaRPr>
          </a:p>
          <a:p>
            <a:pPr eaLnBrk="1" hangingPunct="1"/>
            <a:r>
              <a:rPr lang="en-US" altLang="en-US" dirty="0">
                <a:latin typeface="Times New Roman" charset="0"/>
              </a:rPr>
              <a:t>mat05685col</a:t>
            </a:r>
          </a:p>
        </p:txBody>
      </p:sp>
    </p:spTree>
    <p:extLst>
      <p:ext uri="{BB962C8B-B14F-4D97-AF65-F5344CB8AC3E}">
        <p14:creationId xmlns:p14="http://schemas.microsoft.com/office/powerpoint/2010/main" val="9421771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dirty="0">
                <a:latin typeface="Times New Roman" charset="0"/>
              </a:rPr>
              <a:t>This is one of the photographs that Eric Matson (American Colony) had colorized by hand, probably between 1925 and 1946. It provides a convenient contrast with what AI is capable of doing today.</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altLang="en-US" dirty="0">
              <a:latin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dirty="0">
                <a:latin typeface="Times New Roman" charset="0"/>
              </a:rPr>
              <a:t>Date of photograph: between 1900 and 1920 </a:t>
            </a:r>
          </a:p>
          <a:p>
            <a:pPr>
              <a:spcBef>
                <a:spcPct val="0"/>
              </a:spcBef>
            </a:pPr>
            <a:endParaRPr lang="en-US" altLang="en-US" dirty="0">
              <a:latin typeface="Times New Roman" charset="0"/>
            </a:endParaRPr>
          </a:p>
          <a:p>
            <a:pPr>
              <a:spcBef>
                <a:spcPct val="0"/>
              </a:spcBef>
            </a:pPr>
            <a:r>
              <a:rPr lang="en-US" altLang="en-US" dirty="0">
                <a:latin typeface="Times New Roman" charset="0"/>
              </a:rPr>
              <a:t>mat14944</a:t>
            </a:r>
          </a:p>
        </p:txBody>
      </p:sp>
      <p:sp>
        <p:nvSpPr>
          <p:cNvPr id="5427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eaLnBrk="1" hangingPunct="1"/>
            <a:fld id="{87361FA2-18B2-44A7-B79E-0DAF8C04F03B}" type="slidenum">
              <a:rPr lang="en-US" altLang="en-US" sz="1200">
                <a:cs typeface="Times New Roman" charset="0"/>
              </a:rPr>
              <a:pPr algn="r" eaLnBrk="1" hangingPunct="1"/>
              <a:t>42</a:t>
            </a:fld>
            <a:endParaRPr lang="en-US" altLang="en-US" sz="1200">
              <a:cs typeface="Times New Roman"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D033BF8D-0158-4FE0-9394-43EA5D20872A}" type="slidenum">
              <a:rPr lang="en-US" altLang="en-US" sz="1200" smtClean="0"/>
              <a:pPr eaLnBrk="1" hangingPunct="1"/>
              <a:t>43</a:t>
            </a:fld>
            <a:endParaRPr lang="en-US" altLang="en-US" sz="120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charset="0"/>
              </a:rPr>
              <a:t>Location of photograph: Sea of Galilee</a:t>
            </a:r>
          </a:p>
          <a:p>
            <a:pPr eaLnBrk="1" hangingPunct="1"/>
            <a:endParaRPr lang="en-US" altLang="en-US">
              <a:latin typeface="Times New Roman" charset="0"/>
            </a:endParaRPr>
          </a:p>
          <a:p>
            <a:pPr eaLnBrk="1" hangingPunct="1"/>
            <a:r>
              <a:rPr lang="en-US" altLang="en-US">
                <a:latin typeface="Times New Roman" charset="0"/>
              </a:rPr>
              <a:t>Date of photograph: between 1898 and 1914 </a:t>
            </a:r>
          </a:p>
          <a:p>
            <a:pPr eaLnBrk="1" hangingPunct="1"/>
            <a:endParaRPr lang="en-US" altLang="en-US">
              <a:latin typeface="Times New Roman" charset="0"/>
            </a:endParaRPr>
          </a:p>
          <a:p>
            <a:pPr eaLnBrk="1" hangingPunct="1"/>
            <a:r>
              <a:rPr lang="en-US" altLang="en-US">
                <a:latin typeface="Times New Roman" charset="0"/>
              </a:rPr>
              <a:t>mat07019</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D033BF8D-0158-4FE0-9394-43EA5D20872A}" type="slidenum">
              <a:rPr lang="en-US" altLang="en-US" sz="1200" smtClean="0"/>
              <a:pPr eaLnBrk="1" hangingPunct="1"/>
              <a:t>44</a:t>
            </a:fld>
            <a:endParaRPr lang="en-US" altLang="en-US" sz="120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rPr>
              <a:t>Location of photograph: Sea of Galilee</a:t>
            </a:r>
          </a:p>
          <a:p>
            <a:pPr eaLnBrk="1" hangingPunct="1"/>
            <a:endParaRPr lang="en-US" altLang="en-US" dirty="0">
              <a:latin typeface="Times New Roman" charset="0"/>
            </a:endParaRPr>
          </a:p>
          <a:p>
            <a:pPr eaLnBrk="1" hangingPunct="1"/>
            <a:r>
              <a:rPr lang="en-US" altLang="en-US" dirty="0">
                <a:latin typeface="Times New Roman" charset="0"/>
              </a:rPr>
              <a:t>Date of photograph: between 1898 and 1914 </a:t>
            </a:r>
          </a:p>
          <a:p>
            <a:pPr eaLnBrk="1" hangingPunct="1"/>
            <a:endParaRPr lang="en-US" altLang="en-US" dirty="0">
              <a:latin typeface="Times New Roman" charset="0"/>
            </a:endParaRPr>
          </a:p>
          <a:p>
            <a:pPr eaLnBrk="1" hangingPunct="1"/>
            <a:r>
              <a:rPr lang="en-US" altLang="en-US" dirty="0">
                <a:latin typeface="Times New Roman" charset="0"/>
              </a:rPr>
              <a:t>mat07019col</a:t>
            </a:r>
          </a:p>
        </p:txBody>
      </p:sp>
    </p:spTree>
    <p:extLst>
      <p:ext uri="{BB962C8B-B14F-4D97-AF65-F5344CB8AC3E}">
        <p14:creationId xmlns:p14="http://schemas.microsoft.com/office/powerpoint/2010/main" val="19461478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60BE3FEA-179E-4CA1-B634-E9C0C6947AA8}" type="slidenum">
              <a:rPr lang="en-US" altLang="en-US" sz="1200" smtClean="0"/>
              <a:pPr eaLnBrk="1" hangingPunct="1"/>
              <a:t>45</a:t>
            </a:fld>
            <a:endParaRPr lang="en-US" altLang="en-US" sz="12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rPr>
              <a:t>Location of photograph: Sea of Galilee</a:t>
            </a:r>
          </a:p>
          <a:p>
            <a:pPr eaLnBrk="1" hangingPunct="1"/>
            <a:endParaRPr lang="en-US" altLang="en-US" dirty="0">
              <a:latin typeface="Times New Roman" charset="0"/>
            </a:endParaRPr>
          </a:p>
          <a:p>
            <a:pPr eaLnBrk="1" hangingPunct="1"/>
            <a:r>
              <a:rPr lang="en-US" altLang="en-US" dirty="0">
                <a:latin typeface="Times New Roman" charset="0"/>
              </a:rPr>
              <a:t>Date of photograph: between 1934 and 1939 </a:t>
            </a:r>
          </a:p>
          <a:p>
            <a:pPr eaLnBrk="1" hangingPunct="1"/>
            <a:endParaRPr lang="en-US" altLang="en-US" dirty="0">
              <a:latin typeface="Times New Roman" charset="0"/>
            </a:endParaRPr>
          </a:p>
          <a:p>
            <a:pPr eaLnBrk="1" hangingPunct="1"/>
            <a:r>
              <a:rPr lang="en-US" altLang="en-US" dirty="0">
                <a:latin typeface="Times New Roman" charset="0"/>
              </a:rPr>
              <a:t>mat04162</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60BE3FEA-179E-4CA1-B634-E9C0C6947AA8}" type="slidenum">
              <a:rPr lang="en-US" altLang="en-US" sz="1200" smtClean="0"/>
              <a:pPr eaLnBrk="1" hangingPunct="1"/>
              <a:t>46</a:t>
            </a:fld>
            <a:endParaRPr lang="en-US" altLang="en-US" sz="12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rPr>
              <a:t>Location of photograph: Sea of Galilee</a:t>
            </a:r>
          </a:p>
          <a:p>
            <a:pPr eaLnBrk="1" hangingPunct="1"/>
            <a:endParaRPr lang="en-US" altLang="en-US" dirty="0">
              <a:latin typeface="Times New Roman" charset="0"/>
            </a:endParaRPr>
          </a:p>
          <a:p>
            <a:pPr eaLnBrk="1" hangingPunct="1"/>
            <a:r>
              <a:rPr lang="en-US" altLang="en-US" dirty="0">
                <a:latin typeface="Times New Roman" charset="0"/>
              </a:rPr>
              <a:t>Date of photograph: between 1934 and 1939 </a:t>
            </a:r>
          </a:p>
          <a:p>
            <a:pPr eaLnBrk="1" hangingPunct="1"/>
            <a:endParaRPr lang="en-US" altLang="en-US" dirty="0">
              <a:latin typeface="Times New Roman" charset="0"/>
            </a:endParaRPr>
          </a:p>
          <a:p>
            <a:pPr eaLnBrk="1" hangingPunct="1"/>
            <a:r>
              <a:rPr lang="en-US" altLang="en-US" dirty="0">
                <a:latin typeface="Times New Roman" charset="0"/>
              </a:rPr>
              <a:t>mat04162col</a:t>
            </a:r>
          </a:p>
        </p:txBody>
      </p:sp>
    </p:spTree>
    <p:extLst>
      <p:ext uri="{BB962C8B-B14F-4D97-AF65-F5344CB8AC3E}">
        <p14:creationId xmlns:p14="http://schemas.microsoft.com/office/powerpoint/2010/main" val="34058490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AD167BC6-3F6A-49A9-A1FD-51B856B78E00}" type="slidenum">
              <a:rPr lang="en-US" altLang="en-US" sz="1200" smtClean="0"/>
              <a:pPr eaLnBrk="1" hangingPunct="1"/>
              <a:t>47</a:t>
            </a:fld>
            <a:endParaRPr lang="en-US" altLang="en-US" sz="120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rPr>
              <a:t>“Fishing off Tiberias is only followed to a considerable extent during the winter and early spring months. It is not nearly so important as that along the northern shore from </a:t>
            </a:r>
            <a:r>
              <a:rPr lang="en-US" altLang="en-US" i="1" dirty="0" err="1">
                <a:latin typeface="Times New Roman" charset="0"/>
              </a:rPr>
              <a:t>Mejdel</a:t>
            </a:r>
            <a:r>
              <a:rPr lang="en-US" altLang="en-US" i="1" dirty="0">
                <a:latin typeface="Times New Roman" charset="0"/>
              </a:rPr>
              <a:t> </a:t>
            </a:r>
            <a:r>
              <a:rPr lang="en-US" altLang="en-US" dirty="0">
                <a:latin typeface="Times New Roman" charset="0"/>
              </a:rPr>
              <a:t>to </a:t>
            </a:r>
            <a:r>
              <a:rPr lang="en-US" altLang="en-US" i="1" dirty="0" err="1">
                <a:latin typeface="Times New Roman" charset="0"/>
              </a:rPr>
              <a:t>el</a:t>
            </a:r>
            <a:r>
              <a:rPr lang="en-US" altLang="en-US" i="1" dirty="0">
                <a:latin typeface="Times New Roman" charset="0"/>
              </a:rPr>
              <a:t> </a:t>
            </a:r>
            <a:r>
              <a:rPr lang="en-US" altLang="en-US" i="1" dirty="0" err="1">
                <a:latin typeface="Times New Roman" charset="0"/>
              </a:rPr>
              <a:t>Bataihah</a:t>
            </a:r>
            <a:r>
              <a:rPr lang="en-US" altLang="en-US" i="1" dirty="0">
                <a:latin typeface="Times New Roman" charset="0"/>
              </a:rPr>
              <a:t>.</a:t>
            </a:r>
            <a:r>
              <a:rPr lang="en-US" altLang="en-US" dirty="0">
                <a:latin typeface="Times New Roman" charset="0"/>
              </a:rPr>
              <a:t> The bay at </a:t>
            </a:r>
            <a:r>
              <a:rPr lang="en-US" altLang="en-US" i="1" dirty="0">
                <a:latin typeface="Times New Roman" charset="0"/>
              </a:rPr>
              <a:t>et </a:t>
            </a:r>
            <a:r>
              <a:rPr lang="en-US" altLang="en-US" i="1" dirty="0" err="1">
                <a:latin typeface="Times New Roman" charset="0"/>
              </a:rPr>
              <a:t>Tabaghah</a:t>
            </a:r>
            <a:r>
              <a:rPr lang="en-US" altLang="en-US" i="1" dirty="0">
                <a:latin typeface="Times New Roman" charset="0"/>
              </a:rPr>
              <a:t> </a:t>
            </a:r>
            <a:r>
              <a:rPr lang="en-US" altLang="en-US" dirty="0">
                <a:latin typeface="Times New Roman" charset="0"/>
              </a:rPr>
              <a:t>is, during the early months of spring, a wonderful place for fish; they swarm there, attracted by the copious hot springs which, loaded with vegetable </a:t>
            </a:r>
            <a:r>
              <a:rPr lang="en-US" altLang="en-US" dirty="0" err="1">
                <a:latin typeface="Times New Roman" charset="0"/>
              </a:rPr>
              <a:t>débris</a:t>
            </a:r>
            <a:r>
              <a:rPr lang="en-US" altLang="en-US" dirty="0">
                <a:latin typeface="Times New Roman" charset="0"/>
              </a:rPr>
              <a:t>, here pour their waters into the Lake. For about three months—mid-January to mid-April—the fisherman make this their head-quarters, erecting a few tents or reed huts on the shore, close to the mills. While the water a few yards out teems with larger fish, the shallows close in shore swarm with small fish-fry” (</a:t>
            </a:r>
            <a:r>
              <a:rPr lang="en-US" altLang="en-US" dirty="0" err="1">
                <a:latin typeface="Times New Roman" charset="0"/>
              </a:rPr>
              <a:t>Masterman</a:t>
            </a:r>
            <a:r>
              <a:rPr lang="en-US" altLang="en-US" dirty="0">
                <a:latin typeface="Times New Roman" charset="0"/>
              </a:rPr>
              <a:t> 1908: 41).</a:t>
            </a:r>
          </a:p>
          <a:p>
            <a:pPr eaLnBrk="1" hangingPunct="1"/>
            <a:endParaRPr lang="en-US" altLang="en-US" dirty="0">
              <a:latin typeface="Times New Roman" charset="0"/>
            </a:endParaRPr>
          </a:p>
          <a:p>
            <a:pPr eaLnBrk="1" hangingPunct="1"/>
            <a:r>
              <a:rPr lang="en-US" altLang="en-US" dirty="0">
                <a:latin typeface="Times New Roman" charset="0"/>
              </a:rPr>
              <a:t>Date of photograph: between 1900 and 1920 </a:t>
            </a:r>
          </a:p>
          <a:p>
            <a:pPr eaLnBrk="1" hangingPunct="1"/>
            <a:endParaRPr lang="en-US" altLang="en-US" dirty="0">
              <a:latin typeface="Times New Roman" charset="0"/>
            </a:endParaRPr>
          </a:p>
          <a:p>
            <a:pPr eaLnBrk="1" hangingPunct="1"/>
            <a:r>
              <a:rPr lang="en-US" altLang="en-US" dirty="0">
                <a:latin typeface="Times New Roman" charset="0"/>
              </a:rPr>
              <a:t>mat05158</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AD167BC6-3F6A-49A9-A1FD-51B856B78E00}" type="slidenum">
              <a:rPr lang="en-US" altLang="en-US" sz="1200" smtClean="0"/>
              <a:pPr eaLnBrk="1" hangingPunct="1"/>
              <a:t>48</a:t>
            </a:fld>
            <a:endParaRPr lang="en-US" altLang="en-US" sz="120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rPr>
              <a:t>“Fishing off Tiberias is only followed to a considerable extent during the winter and early spring months. It is not nearly so important as that along the northern shore from </a:t>
            </a:r>
            <a:r>
              <a:rPr lang="en-US" altLang="en-US" i="1" dirty="0" err="1">
                <a:latin typeface="Times New Roman" charset="0"/>
              </a:rPr>
              <a:t>Mejdel</a:t>
            </a:r>
            <a:r>
              <a:rPr lang="en-US" altLang="en-US" i="1" dirty="0">
                <a:latin typeface="Times New Roman" charset="0"/>
              </a:rPr>
              <a:t> </a:t>
            </a:r>
            <a:r>
              <a:rPr lang="en-US" altLang="en-US" dirty="0">
                <a:latin typeface="Times New Roman" charset="0"/>
              </a:rPr>
              <a:t>to </a:t>
            </a:r>
            <a:r>
              <a:rPr lang="en-US" altLang="en-US" i="1" dirty="0" err="1">
                <a:latin typeface="Times New Roman" charset="0"/>
              </a:rPr>
              <a:t>el</a:t>
            </a:r>
            <a:r>
              <a:rPr lang="en-US" altLang="en-US" i="1" dirty="0">
                <a:latin typeface="Times New Roman" charset="0"/>
              </a:rPr>
              <a:t> </a:t>
            </a:r>
            <a:r>
              <a:rPr lang="en-US" altLang="en-US" i="1" dirty="0" err="1">
                <a:latin typeface="Times New Roman" charset="0"/>
              </a:rPr>
              <a:t>Bataihah</a:t>
            </a:r>
            <a:r>
              <a:rPr lang="en-US" altLang="en-US" i="1" dirty="0">
                <a:latin typeface="Times New Roman" charset="0"/>
              </a:rPr>
              <a:t>.</a:t>
            </a:r>
            <a:r>
              <a:rPr lang="en-US" altLang="en-US" dirty="0">
                <a:latin typeface="Times New Roman" charset="0"/>
              </a:rPr>
              <a:t> The bay at </a:t>
            </a:r>
            <a:r>
              <a:rPr lang="en-US" altLang="en-US" i="1" dirty="0">
                <a:latin typeface="Times New Roman" charset="0"/>
              </a:rPr>
              <a:t>et </a:t>
            </a:r>
            <a:r>
              <a:rPr lang="en-US" altLang="en-US" i="1" dirty="0" err="1">
                <a:latin typeface="Times New Roman" charset="0"/>
              </a:rPr>
              <a:t>Tabaghah</a:t>
            </a:r>
            <a:r>
              <a:rPr lang="en-US" altLang="en-US" i="1" dirty="0">
                <a:latin typeface="Times New Roman" charset="0"/>
              </a:rPr>
              <a:t> </a:t>
            </a:r>
            <a:r>
              <a:rPr lang="en-US" altLang="en-US" dirty="0">
                <a:latin typeface="Times New Roman" charset="0"/>
              </a:rPr>
              <a:t>is, during the early months of spring, a wonderful place for fish; they swarm there, attracted by the copious hot springs which, loaded with vegetable </a:t>
            </a:r>
            <a:r>
              <a:rPr lang="en-US" altLang="en-US" dirty="0" err="1">
                <a:latin typeface="Times New Roman" charset="0"/>
              </a:rPr>
              <a:t>débris</a:t>
            </a:r>
            <a:r>
              <a:rPr lang="en-US" altLang="en-US" dirty="0">
                <a:latin typeface="Times New Roman" charset="0"/>
              </a:rPr>
              <a:t>, here pour their waters into the Lake. For about three months—mid-January to mid-April—the fisherman make this their head-quarters, erecting a few tents or reed huts on the shore, close to the mills. While the water a few yards out teems with larger fish, the shallows close in shore swarm with small fish-fry” (</a:t>
            </a:r>
            <a:r>
              <a:rPr lang="en-US" altLang="en-US" dirty="0" err="1">
                <a:latin typeface="Times New Roman" charset="0"/>
              </a:rPr>
              <a:t>Masterman</a:t>
            </a:r>
            <a:r>
              <a:rPr lang="en-US" altLang="en-US" dirty="0">
                <a:latin typeface="Times New Roman" charset="0"/>
              </a:rPr>
              <a:t> 1908: 41).</a:t>
            </a:r>
          </a:p>
          <a:p>
            <a:pPr eaLnBrk="1" hangingPunct="1"/>
            <a:endParaRPr lang="en-US" altLang="en-US" dirty="0">
              <a:latin typeface="Times New Roman" charset="0"/>
            </a:endParaRPr>
          </a:p>
          <a:p>
            <a:pPr eaLnBrk="1" hangingPunct="1"/>
            <a:r>
              <a:rPr lang="en-US" altLang="en-US" dirty="0">
                <a:latin typeface="Times New Roman" charset="0"/>
              </a:rPr>
              <a:t>Date of photograph: between 1900 and 1920 </a:t>
            </a:r>
          </a:p>
          <a:p>
            <a:pPr eaLnBrk="1" hangingPunct="1"/>
            <a:endParaRPr lang="en-US" altLang="en-US" dirty="0">
              <a:latin typeface="Times New Roman" charset="0"/>
            </a:endParaRPr>
          </a:p>
          <a:p>
            <a:pPr eaLnBrk="1" hangingPunct="1"/>
            <a:r>
              <a:rPr lang="en-US" altLang="en-US" dirty="0">
                <a:latin typeface="Times New Roman" charset="0"/>
              </a:rPr>
              <a:t>mat05158col</a:t>
            </a:r>
          </a:p>
        </p:txBody>
      </p:sp>
    </p:spTree>
    <p:extLst>
      <p:ext uri="{BB962C8B-B14F-4D97-AF65-F5344CB8AC3E}">
        <p14:creationId xmlns:p14="http://schemas.microsoft.com/office/powerpoint/2010/main" val="17052785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charset="0"/>
              </a:rPr>
              <a:t>Date of photograph: approximately 1900 and 1920 </a:t>
            </a:r>
          </a:p>
          <a:p>
            <a:pPr>
              <a:spcBef>
                <a:spcPct val="0"/>
              </a:spcBef>
            </a:pPr>
            <a:endParaRPr lang="en-US" altLang="en-US">
              <a:latin typeface="Times New Roman" charset="0"/>
            </a:endParaRPr>
          </a:p>
          <a:p>
            <a:pPr>
              <a:spcBef>
                <a:spcPct val="0"/>
              </a:spcBef>
            </a:pPr>
            <a:r>
              <a:rPr lang="en-US" altLang="en-US">
                <a:latin typeface="Times New Roman" charset="0"/>
              </a:rPr>
              <a:t>mat09008</a:t>
            </a:r>
          </a:p>
        </p:txBody>
      </p:sp>
      <p:sp>
        <p:nvSpPr>
          <p:cNvPr id="5837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eaLnBrk="1" hangingPunct="1"/>
            <a:fld id="{28CA1DFA-FBA1-43AC-8F57-3561BE5A7826}" type="slidenum">
              <a:rPr lang="en-US" altLang="en-US" sz="1200">
                <a:cs typeface="Times New Roman" charset="0"/>
              </a:rPr>
              <a:pPr algn="r" eaLnBrk="1" hangingPunct="1"/>
              <a:t>49</a:t>
            </a:fld>
            <a:endParaRPr lang="en-US" altLang="en-US" sz="1200">
              <a:cs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CB832CCA-990C-4127-8F80-385EDF053307}" type="slidenum">
              <a:rPr lang="en-US" altLang="en-US" sz="1200" smtClean="0"/>
              <a:pPr eaLnBrk="1" hangingPunct="1"/>
              <a:t>5</a:t>
            </a:fld>
            <a:endParaRPr lang="en-US" altLang="en-US" sz="120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rPr>
              <a:t>Date of photograph: between 1900 and 1920 </a:t>
            </a:r>
          </a:p>
          <a:p>
            <a:pPr eaLnBrk="1" hangingPunct="1"/>
            <a:endParaRPr lang="en-US" altLang="en-US" dirty="0">
              <a:latin typeface="Times New Roman" charset="0"/>
            </a:endParaRPr>
          </a:p>
          <a:p>
            <a:pPr eaLnBrk="1" hangingPunct="1"/>
            <a:r>
              <a:rPr lang="en-US" altLang="en-US" dirty="0">
                <a:latin typeface="Times New Roman" charset="0"/>
              </a:rPr>
              <a:t>mat05162col</a:t>
            </a:r>
          </a:p>
        </p:txBody>
      </p:sp>
    </p:spTree>
    <p:extLst>
      <p:ext uri="{BB962C8B-B14F-4D97-AF65-F5344CB8AC3E}">
        <p14:creationId xmlns:p14="http://schemas.microsoft.com/office/powerpoint/2010/main" val="31702720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rPr>
              <a:t>Date of photograph: approximately 1900 and 1920 </a:t>
            </a:r>
          </a:p>
          <a:p>
            <a:pPr>
              <a:spcBef>
                <a:spcPct val="0"/>
              </a:spcBef>
            </a:pPr>
            <a:endParaRPr lang="en-US" altLang="en-US" dirty="0">
              <a:latin typeface="Times New Roman" charset="0"/>
            </a:endParaRPr>
          </a:p>
          <a:p>
            <a:pPr>
              <a:spcBef>
                <a:spcPct val="0"/>
              </a:spcBef>
            </a:pPr>
            <a:r>
              <a:rPr lang="en-US" altLang="en-US" dirty="0">
                <a:latin typeface="Times New Roman" charset="0"/>
              </a:rPr>
              <a:t>mat09008col</a:t>
            </a:r>
          </a:p>
        </p:txBody>
      </p:sp>
      <p:sp>
        <p:nvSpPr>
          <p:cNvPr id="5837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eaLnBrk="1" hangingPunct="1"/>
            <a:fld id="{28CA1DFA-FBA1-43AC-8F57-3561BE5A7826}" type="slidenum">
              <a:rPr lang="en-US" altLang="en-US" sz="1200">
                <a:cs typeface="Times New Roman" charset="0"/>
              </a:rPr>
              <a:pPr algn="r" eaLnBrk="1" hangingPunct="1"/>
              <a:t>50</a:t>
            </a:fld>
            <a:endParaRPr lang="en-US" altLang="en-US" sz="1200">
              <a:cs typeface="Times New Roman" charset="0"/>
            </a:endParaRPr>
          </a:p>
        </p:txBody>
      </p:sp>
    </p:spTree>
    <p:extLst>
      <p:ext uri="{BB962C8B-B14F-4D97-AF65-F5344CB8AC3E}">
        <p14:creationId xmlns:p14="http://schemas.microsoft.com/office/powerpoint/2010/main" val="2343628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76EDBDD7-8505-43BC-9AF9-4F98EE8DD256}" type="slidenum">
              <a:rPr lang="en-US" altLang="en-US" sz="1200" smtClean="0"/>
              <a:pPr eaLnBrk="1" hangingPunct="1"/>
              <a:t>51</a:t>
            </a:fld>
            <a:endParaRPr lang="en-US" altLang="en-US" sz="120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ffectLst/>
                <a:cs typeface="Times New Roman" panose="02020603050405020304" pitchFamily="18" charset="0"/>
              </a:rPr>
              <a:t>John 21:9 (LSB) “So when they got out on the land, they saw a charcoal fire in place and fish placed on it, and bread.” </a:t>
            </a:r>
          </a:p>
          <a:p>
            <a:pPr eaLnBrk="1" hangingPunct="1"/>
            <a:endParaRPr lang="en-US" altLang="en-US" dirty="0">
              <a:cs typeface="Times New Roman" panose="02020603050405020304" pitchFamily="18" charset="0"/>
            </a:endParaRPr>
          </a:p>
          <a:p>
            <a:pPr eaLnBrk="1" hangingPunct="1"/>
            <a:r>
              <a:rPr lang="en-US" altLang="en-US" dirty="0">
                <a:cs typeface="Times New Roman" panose="02020603050405020304" pitchFamily="18" charset="0"/>
              </a:rPr>
              <a:t>Location of photograph: Sea of Galilee</a:t>
            </a:r>
          </a:p>
          <a:p>
            <a:pPr eaLnBrk="1" hangingPunct="1"/>
            <a:endParaRPr lang="en-US" altLang="en-US" dirty="0">
              <a:cs typeface="Times New Roman" panose="02020603050405020304" pitchFamily="18" charset="0"/>
            </a:endParaRPr>
          </a:p>
          <a:p>
            <a:pPr eaLnBrk="1" hangingPunct="1"/>
            <a:r>
              <a:rPr lang="en-US" altLang="en-US" dirty="0">
                <a:cs typeface="Times New Roman" panose="02020603050405020304" pitchFamily="18" charset="0"/>
              </a:rPr>
              <a:t>Date of photograph: between 1900 and 1920 </a:t>
            </a:r>
          </a:p>
          <a:p>
            <a:pPr eaLnBrk="1" hangingPunct="1"/>
            <a:endParaRPr lang="en-US" altLang="en-US" dirty="0">
              <a:cs typeface="Times New Roman" panose="02020603050405020304" pitchFamily="18" charset="0"/>
            </a:endParaRPr>
          </a:p>
          <a:p>
            <a:pPr eaLnBrk="1" hangingPunct="1"/>
            <a:r>
              <a:rPr lang="en-US" altLang="en-US" dirty="0">
                <a:cs typeface="Times New Roman" panose="02020603050405020304" pitchFamily="18" charset="0"/>
              </a:rPr>
              <a:t>mat05690</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76EDBDD7-8505-43BC-9AF9-4F98EE8DD256}" type="slidenum">
              <a:rPr lang="en-US" altLang="en-US" sz="1200" smtClean="0"/>
              <a:pPr eaLnBrk="1" hangingPunct="1"/>
              <a:t>52</a:t>
            </a:fld>
            <a:endParaRPr lang="en-US" altLang="en-US" sz="120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effectLst/>
                <a:cs typeface="Times New Roman" panose="02020603050405020304" pitchFamily="18" charset="0"/>
              </a:rPr>
              <a:t>John 21:9 (LSB) “So when they got out on the land, they saw a charcoal fire in place and fish placed on it, and bread.” </a:t>
            </a:r>
          </a:p>
          <a:p>
            <a:pPr eaLnBrk="1" hangingPunct="1"/>
            <a:endParaRPr lang="en-US" altLang="en-US" dirty="0">
              <a:cs typeface="Times New Roman" panose="02020603050405020304" pitchFamily="18" charset="0"/>
            </a:endParaRPr>
          </a:p>
          <a:p>
            <a:pPr eaLnBrk="1" hangingPunct="1"/>
            <a:r>
              <a:rPr lang="en-US" altLang="en-US" dirty="0">
                <a:cs typeface="Times New Roman" panose="02020603050405020304" pitchFamily="18" charset="0"/>
              </a:rPr>
              <a:t>Location of photograph: Sea of Galilee</a:t>
            </a:r>
          </a:p>
          <a:p>
            <a:pPr eaLnBrk="1" hangingPunct="1"/>
            <a:endParaRPr lang="en-US" altLang="en-US" dirty="0">
              <a:cs typeface="Times New Roman" panose="02020603050405020304" pitchFamily="18" charset="0"/>
            </a:endParaRPr>
          </a:p>
          <a:p>
            <a:pPr eaLnBrk="1" hangingPunct="1"/>
            <a:r>
              <a:rPr lang="en-US" altLang="en-US" dirty="0">
                <a:cs typeface="Times New Roman" panose="02020603050405020304" pitchFamily="18" charset="0"/>
              </a:rPr>
              <a:t>Date of photograph: between 1900 and 1920 </a:t>
            </a:r>
          </a:p>
          <a:p>
            <a:pPr eaLnBrk="1" hangingPunct="1"/>
            <a:endParaRPr lang="en-US" altLang="en-US" dirty="0">
              <a:cs typeface="Times New Roman" panose="02020603050405020304" pitchFamily="18" charset="0"/>
            </a:endParaRPr>
          </a:p>
          <a:p>
            <a:pPr eaLnBrk="1" hangingPunct="1"/>
            <a:r>
              <a:rPr lang="en-US" altLang="en-US" dirty="0">
                <a:cs typeface="Times New Roman" panose="02020603050405020304" pitchFamily="18" charset="0"/>
              </a:rPr>
              <a:t>mat05690col</a:t>
            </a:r>
          </a:p>
        </p:txBody>
      </p:sp>
    </p:spTree>
    <p:extLst>
      <p:ext uri="{BB962C8B-B14F-4D97-AF65-F5344CB8AC3E}">
        <p14:creationId xmlns:p14="http://schemas.microsoft.com/office/powerpoint/2010/main" val="10659648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xfrm>
            <a:off x="685800" y="4343400"/>
            <a:ext cx="5486400" cy="4114800"/>
          </a:xfrm>
          <a:ln/>
        </p:spPr>
        <p: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US" dirty="0">
                <a:effectLst/>
                <a:cs typeface="Times New Roman" panose="02020603050405020304" pitchFamily="18" charset="0"/>
              </a:rPr>
              <a:t>John 21:12–13 (CSB) “‘Come and have breakfast,’ Jesus told them. None of the disciples dared ask him, ‘Who are you?’ because they knew it was the Lord. Jesus came, took the bread, and gave it to them. He did the same with the fish.” </a:t>
            </a:r>
          </a:p>
          <a:p>
            <a:pPr>
              <a:spcBef>
                <a:spcPts val="0"/>
              </a:spcBef>
              <a:defRPr/>
            </a:pPr>
            <a:endParaRPr lang="en-US" dirty="0">
              <a:cs typeface="Times New Roman" panose="02020603050405020304" pitchFamily="18" charset="0"/>
            </a:endParaRPr>
          </a:p>
          <a:p>
            <a:pPr marL="688975" indent="-688975" eaLnBrk="1" hangingPunct="1">
              <a:spcBef>
                <a:spcPts val="0"/>
              </a:spcBef>
              <a:tabLst>
                <a:tab pos="225425" algn="l"/>
              </a:tabLst>
              <a:defRPr/>
            </a:pPr>
            <a:r>
              <a:rPr lang="en-US" b="1" dirty="0">
                <a:cs typeface="Times New Roman" panose="02020603050405020304" pitchFamily="18" charset="0"/>
              </a:rPr>
              <a:t>Bibliography</a:t>
            </a:r>
            <a:endParaRPr lang="en-US" dirty="0">
              <a:cs typeface="Times New Roman" panose="02020603050405020304" pitchFamily="18" charset="0"/>
            </a:endParaRPr>
          </a:p>
          <a:p>
            <a:pPr marL="688975" indent="-688975" eaLnBrk="1" hangingPunct="1">
              <a:spcBef>
                <a:spcPts val="0"/>
              </a:spcBef>
              <a:tabLst>
                <a:tab pos="225425" algn="l"/>
              </a:tabLst>
              <a:defRPr/>
            </a:pPr>
            <a:r>
              <a:rPr lang="en-US" dirty="0">
                <a:cs typeface="Times New Roman" panose="02020603050405020304" pitchFamily="18" charset="0"/>
              </a:rPr>
              <a:t>Mackie, G. M.</a:t>
            </a:r>
          </a:p>
          <a:p>
            <a:pPr marL="688975" indent="-688975" eaLnBrk="1" hangingPunct="1">
              <a:spcBef>
                <a:spcPts val="0"/>
              </a:spcBef>
              <a:tabLst>
                <a:tab pos="225425" algn="l"/>
              </a:tabLst>
              <a:defRPr/>
            </a:pPr>
            <a:r>
              <a:rPr lang="en-US" dirty="0">
                <a:cs typeface="Times New Roman" panose="02020603050405020304" pitchFamily="18" charset="0"/>
              </a:rPr>
              <a:t>	1898	</a:t>
            </a:r>
            <a:r>
              <a:rPr lang="en-US" i="1" u="none" dirty="0">
                <a:cs typeface="Times New Roman" panose="02020603050405020304" pitchFamily="18" charset="0"/>
              </a:rPr>
              <a:t>Bible Manners and Customs. </a:t>
            </a:r>
            <a:r>
              <a:rPr lang="en-US" dirty="0">
                <a:cs typeface="Times New Roman" panose="02020603050405020304" pitchFamily="18" charset="0"/>
              </a:rPr>
              <a:t>New York: Fleming H. </a:t>
            </a:r>
            <a:r>
              <a:rPr lang="en-US" dirty="0" err="1">
                <a:cs typeface="Times New Roman" panose="02020603050405020304" pitchFamily="18" charset="0"/>
              </a:rPr>
              <a:t>Revell</a:t>
            </a:r>
            <a:r>
              <a:rPr lang="en-US" dirty="0">
                <a:cs typeface="Times New Roman" panose="02020603050405020304" pitchFamily="18" charset="0"/>
              </a:rPr>
              <a:t>.</a:t>
            </a:r>
          </a:p>
          <a:p>
            <a:pPr marL="688975" indent="-688975" eaLnBrk="1" hangingPunct="1">
              <a:spcBef>
                <a:spcPts val="0"/>
              </a:spcBef>
              <a:tabLst>
                <a:tab pos="225425" algn="l"/>
              </a:tabLst>
              <a:defRPr/>
            </a:pPr>
            <a:r>
              <a:rPr lang="en-US" dirty="0" err="1">
                <a:cs typeface="Times New Roman" panose="02020603050405020304" pitchFamily="18" charset="0"/>
              </a:rPr>
              <a:t>Masterman</a:t>
            </a:r>
            <a:r>
              <a:rPr lang="en-US" dirty="0">
                <a:cs typeface="Times New Roman" panose="02020603050405020304" pitchFamily="18" charset="0"/>
              </a:rPr>
              <a:t>, E. W. G.</a:t>
            </a:r>
          </a:p>
          <a:p>
            <a:pPr marL="688975" indent="-688975" eaLnBrk="1" hangingPunct="1">
              <a:spcBef>
                <a:spcPts val="0"/>
              </a:spcBef>
              <a:tabLst>
                <a:tab pos="225425" algn="l"/>
              </a:tabLst>
              <a:defRPr/>
            </a:pPr>
            <a:r>
              <a:rPr lang="en-US" dirty="0">
                <a:cs typeface="Times New Roman" panose="02020603050405020304" pitchFamily="18" charset="0"/>
              </a:rPr>
              <a:t>	1908	The Fisheries of Galilee. </a:t>
            </a:r>
            <a:r>
              <a:rPr lang="en-US" i="1" u="none" dirty="0">
                <a:cs typeface="Times New Roman" panose="02020603050405020304" pitchFamily="18" charset="0"/>
              </a:rPr>
              <a:t>Palestine Exploration Fund Quarterly Statement.</a:t>
            </a:r>
            <a:r>
              <a:rPr lang="en-US" dirty="0">
                <a:cs typeface="Times New Roman" panose="02020603050405020304" pitchFamily="18" charset="0"/>
              </a:rPr>
              <a:t> Pp. 40-51. </a:t>
            </a:r>
          </a:p>
          <a:p>
            <a:pPr marL="688975" indent="-688975" eaLnBrk="1" hangingPunct="1">
              <a:spcBef>
                <a:spcPts val="0"/>
              </a:spcBef>
              <a:tabLst>
                <a:tab pos="225425" algn="l"/>
              </a:tabLst>
              <a:defRPr/>
            </a:pPr>
            <a:r>
              <a:rPr lang="en-US" dirty="0">
                <a:cs typeface="Times New Roman" panose="02020603050405020304" pitchFamily="18" charset="0"/>
              </a:rPr>
              <a:t>Thomson, William M.</a:t>
            </a:r>
          </a:p>
          <a:p>
            <a:pPr marL="688975" indent="-688975" eaLnBrk="1" hangingPunct="1">
              <a:spcBef>
                <a:spcPts val="0"/>
              </a:spcBef>
              <a:tabLst>
                <a:tab pos="225425" algn="l"/>
              </a:tabLst>
              <a:defRPr/>
            </a:pPr>
            <a:r>
              <a:rPr lang="en-US" dirty="0">
                <a:cs typeface="Times New Roman" panose="02020603050405020304" pitchFamily="18" charset="0"/>
              </a:rPr>
              <a:t>	1882	</a:t>
            </a:r>
            <a:r>
              <a:rPr lang="en-US" i="1" u="none" dirty="0">
                <a:cs typeface="Times New Roman" panose="02020603050405020304" pitchFamily="18" charset="0"/>
              </a:rPr>
              <a:t>The Land and the Book. Vol. 2: Central Palestine and Phoenicia. </a:t>
            </a:r>
            <a:r>
              <a:rPr lang="en-US" dirty="0">
                <a:cs typeface="Times New Roman" panose="02020603050405020304" pitchFamily="18" charset="0"/>
              </a:rPr>
              <a:t>New York: Harper &amp; Brothers.</a:t>
            </a:r>
          </a:p>
          <a:p>
            <a:pPr marL="688975" indent="-688975" eaLnBrk="1" hangingPunct="1">
              <a:spcBef>
                <a:spcPts val="0"/>
              </a:spcBef>
              <a:tabLst>
                <a:tab pos="225425" algn="l"/>
              </a:tabLst>
              <a:defRPr/>
            </a:pPr>
            <a:r>
              <a:rPr lang="en-US" dirty="0">
                <a:cs typeface="Times New Roman" panose="02020603050405020304" pitchFamily="18" charset="0"/>
              </a:rPr>
              <a:t>Wilson, Charles, ed.</a:t>
            </a:r>
          </a:p>
          <a:p>
            <a:pPr marL="688975" indent="-688975" eaLnBrk="1" hangingPunct="1">
              <a:spcBef>
                <a:spcPts val="0"/>
              </a:spcBef>
              <a:tabLst>
                <a:tab pos="225425" algn="l"/>
              </a:tabLst>
              <a:defRPr/>
            </a:pPr>
            <a:r>
              <a:rPr lang="en-US" dirty="0">
                <a:cs typeface="Times New Roman" panose="02020603050405020304" pitchFamily="18" charset="0"/>
              </a:rPr>
              <a:t>	1881	</a:t>
            </a:r>
            <a:r>
              <a:rPr lang="en-US" i="1" u="none" dirty="0">
                <a:cs typeface="Times New Roman" panose="02020603050405020304" pitchFamily="18" charset="0"/>
              </a:rPr>
              <a:t>Picturesque Palestine, Sinai, and Egypt. </a:t>
            </a:r>
            <a:r>
              <a:rPr lang="en-US" dirty="0">
                <a:cs typeface="Times New Roman" panose="02020603050405020304" pitchFamily="18" charset="0"/>
              </a:rPr>
              <a:t>4 Vols. London: J. S. Virtue &amp; Co. Limited.</a:t>
            </a:r>
          </a:p>
          <a:p>
            <a:pPr marL="688975" indent="-688975" eaLnBrk="1" hangingPunct="1">
              <a:spcBef>
                <a:spcPts val="0"/>
              </a:spcBef>
              <a:tabLst>
                <a:tab pos="225425" algn="l"/>
              </a:tabLst>
              <a:defRPr/>
            </a:pPr>
            <a:endParaRPr lang="en-US" dirty="0">
              <a:cs typeface="Times New Roman" panose="02020603050405020304" pitchFamily="18" charset="0"/>
            </a:endParaRPr>
          </a:p>
          <a:p>
            <a:pPr marL="688975" indent="-688975">
              <a:spcBef>
                <a:spcPts val="0"/>
              </a:spcBef>
              <a:tabLst>
                <a:tab pos="225425" algn="l"/>
              </a:tabLst>
              <a:defRPr/>
            </a:pPr>
            <a:r>
              <a:rPr lang="en-US" dirty="0">
                <a:cs typeface="Times New Roman" panose="02020603050405020304" pitchFamily="18" charset="0"/>
              </a:rPr>
              <a:t>Date of photograph: between 1898 and 1946 </a:t>
            </a:r>
          </a:p>
          <a:p>
            <a:pPr>
              <a:spcBef>
                <a:spcPts val="0"/>
              </a:spcBef>
              <a:defRPr/>
            </a:pPr>
            <a:endParaRPr lang="en-US" dirty="0">
              <a:cs typeface="Times New Roman" panose="02020603050405020304" pitchFamily="18" charset="0"/>
            </a:endParaRPr>
          </a:p>
          <a:p>
            <a:pPr>
              <a:spcBef>
                <a:spcPts val="0"/>
              </a:spcBef>
              <a:defRPr/>
            </a:pPr>
            <a:r>
              <a:rPr lang="en-US" dirty="0">
                <a:cs typeface="Times New Roman" panose="02020603050405020304" pitchFamily="18" charset="0"/>
              </a:rPr>
              <a:t>mat09006</a:t>
            </a:r>
          </a:p>
        </p:txBody>
      </p:sp>
      <p:sp>
        <p:nvSpPr>
          <p:cNvPr id="6042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eaLnBrk="1" hangingPunct="1"/>
            <a:fld id="{4FA509AB-815C-470A-AF46-36A3A3D88723}" type="slidenum">
              <a:rPr lang="en-US" altLang="en-US" sz="1200">
                <a:cs typeface="Times New Roman" charset="0"/>
              </a:rPr>
              <a:pPr algn="r" eaLnBrk="1" hangingPunct="1"/>
              <a:t>53</a:t>
            </a:fld>
            <a:endParaRPr lang="en-US" altLang="en-US" sz="1200">
              <a:cs typeface="Times New Roman"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xfrm>
            <a:off x="685800" y="4343400"/>
            <a:ext cx="5486400" cy="4114800"/>
          </a:xfrm>
          <a:ln/>
        </p:spPr>
        <p: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US" dirty="0">
                <a:effectLst/>
                <a:cs typeface="Times New Roman" panose="02020603050405020304" pitchFamily="18" charset="0"/>
              </a:rPr>
              <a:t>John 21:12–13 ““Come and have breakfast,” Jesus told them. None of the disciples dared ask him, “Who are you?” because they knew it was the Lord. Jesus came, took the bread, and gave it to them. He did the same with the fish.” </a:t>
            </a:r>
          </a:p>
          <a:p>
            <a:pPr>
              <a:spcBef>
                <a:spcPts val="0"/>
              </a:spcBef>
              <a:defRPr/>
            </a:pPr>
            <a:endParaRPr lang="en-US" dirty="0">
              <a:cs typeface="Times New Roman" panose="02020603050405020304" pitchFamily="18" charset="0"/>
            </a:endParaRPr>
          </a:p>
          <a:p>
            <a:pPr marL="688975" indent="-688975" eaLnBrk="1" hangingPunct="1">
              <a:spcBef>
                <a:spcPts val="0"/>
              </a:spcBef>
              <a:tabLst>
                <a:tab pos="225425" algn="l"/>
              </a:tabLst>
              <a:defRPr/>
            </a:pPr>
            <a:r>
              <a:rPr lang="en-US" b="1" dirty="0">
                <a:cs typeface="Times New Roman" panose="02020603050405020304" pitchFamily="18" charset="0"/>
              </a:rPr>
              <a:t>Bibliography</a:t>
            </a:r>
            <a:endParaRPr lang="en-US" dirty="0">
              <a:cs typeface="Times New Roman" panose="02020603050405020304" pitchFamily="18" charset="0"/>
            </a:endParaRPr>
          </a:p>
          <a:p>
            <a:pPr marL="688975" indent="-688975" eaLnBrk="1" hangingPunct="1">
              <a:spcBef>
                <a:spcPts val="0"/>
              </a:spcBef>
              <a:tabLst>
                <a:tab pos="225425" algn="l"/>
              </a:tabLst>
              <a:defRPr/>
            </a:pPr>
            <a:r>
              <a:rPr lang="en-US" dirty="0">
                <a:cs typeface="Times New Roman" panose="02020603050405020304" pitchFamily="18" charset="0"/>
              </a:rPr>
              <a:t>Mackie, G. M.</a:t>
            </a:r>
          </a:p>
          <a:p>
            <a:pPr marL="688975" indent="-688975" eaLnBrk="1" hangingPunct="1">
              <a:spcBef>
                <a:spcPts val="0"/>
              </a:spcBef>
              <a:tabLst>
                <a:tab pos="225425" algn="l"/>
              </a:tabLst>
              <a:defRPr/>
            </a:pPr>
            <a:r>
              <a:rPr lang="en-US" dirty="0">
                <a:cs typeface="Times New Roman" panose="02020603050405020304" pitchFamily="18" charset="0"/>
              </a:rPr>
              <a:t>	1898	</a:t>
            </a:r>
            <a:r>
              <a:rPr lang="en-US" i="1" u="none" dirty="0">
                <a:cs typeface="Times New Roman" panose="02020603050405020304" pitchFamily="18" charset="0"/>
              </a:rPr>
              <a:t>Bible Manners and Customs. </a:t>
            </a:r>
            <a:r>
              <a:rPr lang="en-US" dirty="0">
                <a:cs typeface="Times New Roman" panose="02020603050405020304" pitchFamily="18" charset="0"/>
              </a:rPr>
              <a:t>New York: Fleming H. </a:t>
            </a:r>
            <a:r>
              <a:rPr lang="en-US" dirty="0" err="1">
                <a:cs typeface="Times New Roman" panose="02020603050405020304" pitchFamily="18" charset="0"/>
              </a:rPr>
              <a:t>Revell</a:t>
            </a:r>
            <a:r>
              <a:rPr lang="en-US" dirty="0">
                <a:cs typeface="Times New Roman" panose="02020603050405020304" pitchFamily="18" charset="0"/>
              </a:rPr>
              <a:t>.</a:t>
            </a:r>
          </a:p>
          <a:p>
            <a:pPr marL="688975" indent="-688975" eaLnBrk="1" hangingPunct="1">
              <a:spcBef>
                <a:spcPts val="0"/>
              </a:spcBef>
              <a:tabLst>
                <a:tab pos="225425" algn="l"/>
              </a:tabLst>
              <a:defRPr/>
            </a:pPr>
            <a:r>
              <a:rPr lang="en-US" dirty="0" err="1">
                <a:cs typeface="Times New Roman" panose="02020603050405020304" pitchFamily="18" charset="0"/>
              </a:rPr>
              <a:t>Masterman</a:t>
            </a:r>
            <a:r>
              <a:rPr lang="en-US" dirty="0">
                <a:cs typeface="Times New Roman" panose="02020603050405020304" pitchFamily="18" charset="0"/>
              </a:rPr>
              <a:t>, E. W. G.</a:t>
            </a:r>
          </a:p>
          <a:p>
            <a:pPr marL="688975" indent="-688975" eaLnBrk="1" hangingPunct="1">
              <a:spcBef>
                <a:spcPts val="0"/>
              </a:spcBef>
              <a:tabLst>
                <a:tab pos="225425" algn="l"/>
              </a:tabLst>
              <a:defRPr/>
            </a:pPr>
            <a:r>
              <a:rPr lang="en-US" dirty="0">
                <a:cs typeface="Times New Roman" panose="02020603050405020304" pitchFamily="18" charset="0"/>
              </a:rPr>
              <a:t>	1908	The Fisheries of Galilee. </a:t>
            </a:r>
            <a:r>
              <a:rPr lang="en-US" i="1" u="none" dirty="0">
                <a:cs typeface="Times New Roman" panose="02020603050405020304" pitchFamily="18" charset="0"/>
              </a:rPr>
              <a:t>Palestine Exploration Fund Quarterly Statement.</a:t>
            </a:r>
            <a:r>
              <a:rPr lang="en-US" dirty="0">
                <a:cs typeface="Times New Roman" panose="02020603050405020304" pitchFamily="18" charset="0"/>
              </a:rPr>
              <a:t> Pp. 40-51. </a:t>
            </a:r>
          </a:p>
          <a:p>
            <a:pPr marL="688975" indent="-688975" eaLnBrk="1" hangingPunct="1">
              <a:spcBef>
                <a:spcPts val="0"/>
              </a:spcBef>
              <a:tabLst>
                <a:tab pos="225425" algn="l"/>
              </a:tabLst>
              <a:defRPr/>
            </a:pPr>
            <a:r>
              <a:rPr lang="en-US" dirty="0">
                <a:cs typeface="Times New Roman" panose="02020603050405020304" pitchFamily="18" charset="0"/>
              </a:rPr>
              <a:t>Thomson, William M.</a:t>
            </a:r>
          </a:p>
          <a:p>
            <a:pPr marL="688975" indent="-688975" eaLnBrk="1" hangingPunct="1">
              <a:spcBef>
                <a:spcPts val="0"/>
              </a:spcBef>
              <a:tabLst>
                <a:tab pos="225425" algn="l"/>
              </a:tabLst>
              <a:defRPr/>
            </a:pPr>
            <a:r>
              <a:rPr lang="en-US" dirty="0">
                <a:cs typeface="Times New Roman" panose="02020603050405020304" pitchFamily="18" charset="0"/>
              </a:rPr>
              <a:t>	1882	</a:t>
            </a:r>
            <a:r>
              <a:rPr lang="en-US" i="1" u="none" dirty="0">
                <a:cs typeface="Times New Roman" panose="02020603050405020304" pitchFamily="18" charset="0"/>
              </a:rPr>
              <a:t>The Land and the Book. Vol. 2: Central Palestine and Phoenicia. </a:t>
            </a:r>
            <a:r>
              <a:rPr lang="en-US" dirty="0">
                <a:cs typeface="Times New Roman" panose="02020603050405020304" pitchFamily="18" charset="0"/>
              </a:rPr>
              <a:t>New York: Harper &amp; Brothers.</a:t>
            </a:r>
          </a:p>
          <a:p>
            <a:pPr marL="688975" indent="-688975" eaLnBrk="1" hangingPunct="1">
              <a:spcBef>
                <a:spcPts val="0"/>
              </a:spcBef>
              <a:tabLst>
                <a:tab pos="225425" algn="l"/>
              </a:tabLst>
              <a:defRPr/>
            </a:pPr>
            <a:r>
              <a:rPr lang="en-US" dirty="0">
                <a:cs typeface="Times New Roman" panose="02020603050405020304" pitchFamily="18" charset="0"/>
              </a:rPr>
              <a:t>Wilson, Charles, ed.</a:t>
            </a:r>
          </a:p>
          <a:p>
            <a:pPr marL="688975" indent="-688975" eaLnBrk="1" hangingPunct="1">
              <a:spcBef>
                <a:spcPts val="0"/>
              </a:spcBef>
              <a:tabLst>
                <a:tab pos="225425" algn="l"/>
              </a:tabLst>
              <a:defRPr/>
            </a:pPr>
            <a:r>
              <a:rPr lang="en-US" dirty="0">
                <a:cs typeface="Times New Roman" panose="02020603050405020304" pitchFamily="18" charset="0"/>
              </a:rPr>
              <a:t>	1881	</a:t>
            </a:r>
            <a:r>
              <a:rPr lang="en-US" i="1" u="none" dirty="0">
                <a:cs typeface="Times New Roman" panose="02020603050405020304" pitchFamily="18" charset="0"/>
              </a:rPr>
              <a:t>Picturesque Palestine, Sinai, and Egypt. </a:t>
            </a:r>
            <a:r>
              <a:rPr lang="en-US" dirty="0">
                <a:cs typeface="Times New Roman" panose="02020603050405020304" pitchFamily="18" charset="0"/>
              </a:rPr>
              <a:t>4 Vols. London: J. S. Virtue &amp; Co. Limited.</a:t>
            </a:r>
          </a:p>
          <a:p>
            <a:pPr marL="688975" indent="-688975" eaLnBrk="1" hangingPunct="1">
              <a:spcBef>
                <a:spcPts val="0"/>
              </a:spcBef>
              <a:tabLst>
                <a:tab pos="225425" algn="l"/>
              </a:tabLst>
              <a:defRPr/>
            </a:pPr>
            <a:endParaRPr lang="en-US" dirty="0">
              <a:cs typeface="Times New Roman" panose="02020603050405020304" pitchFamily="18" charset="0"/>
            </a:endParaRPr>
          </a:p>
          <a:p>
            <a:pPr marL="688975" indent="-688975">
              <a:spcBef>
                <a:spcPts val="0"/>
              </a:spcBef>
              <a:tabLst>
                <a:tab pos="225425" algn="l"/>
              </a:tabLst>
              <a:defRPr/>
            </a:pPr>
            <a:r>
              <a:rPr lang="en-US" dirty="0">
                <a:cs typeface="Times New Roman" panose="02020603050405020304" pitchFamily="18" charset="0"/>
              </a:rPr>
              <a:t>Date of photograph: between 1898 and 1946 </a:t>
            </a:r>
          </a:p>
          <a:p>
            <a:pPr>
              <a:spcBef>
                <a:spcPts val="0"/>
              </a:spcBef>
              <a:defRPr/>
            </a:pPr>
            <a:endParaRPr lang="en-US" dirty="0">
              <a:cs typeface="Times New Roman" panose="02020603050405020304" pitchFamily="18" charset="0"/>
            </a:endParaRPr>
          </a:p>
          <a:p>
            <a:pPr>
              <a:spcBef>
                <a:spcPts val="0"/>
              </a:spcBef>
              <a:defRPr/>
            </a:pPr>
            <a:r>
              <a:rPr lang="en-US" dirty="0">
                <a:cs typeface="Times New Roman" panose="02020603050405020304" pitchFamily="18" charset="0"/>
              </a:rPr>
              <a:t>mat09006col</a:t>
            </a:r>
          </a:p>
        </p:txBody>
      </p:sp>
      <p:sp>
        <p:nvSpPr>
          <p:cNvPr id="6042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eaLnBrk="1" hangingPunct="1"/>
            <a:fld id="{4FA509AB-815C-470A-AF46-36A3A3D88723}" type="slidenum">
              <a:rPr lang="en-US" altLang="en-US" sz="1200">
                <a:cs typeface="Times New Roman" charset="0"/>
              </a:rPr>
              <a:pPr algn="r" eaLnBrk="1" hangingPunct="1"/>
              <a:t>54</a:t>
            </a:fld>
            <a:endParaRPr lang="en-US" altLang="en-US" sz="1200">
              <a:cs typeface="Times New Roman" charset="0"/>
            </a:endParaRPr>
          </a:p>
        </p:txBody>
      </p:sp>
    </p:spTree>
    <p:extLst>
      <p:ext uri="{BB962C8B-B14F-4D97-AF65-F5344CB8AC3E}">
        <p14:creationId xmlns:p14="http://schemas.microsoft.com/office/powerpoint/2010/main" val="931889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E95EBBC1-D9C5-4252-AE08-B7E0BE5A3489}" type="slidenum">
              <a:rPr lang="en-US" altLang="en-US" sz="1200" smtClean="0"/>
              <a:pPr eaLnBrk="1" hangingPunct="1"/>
              <a:t>6</a:t>
            </a:fld>
            <a:endParaRPr lang="en-US" altLang="en-US" sz="120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rPr>
              <a:t>Location of photograph: Sea of Galilee</a:t>
            </a:r>
          </a:p>
          <a:p>
            <a:pPr eaLnBrk="1" hangingPunct="1"/>
            <a:endParaRPr lang="en-US" altLang="en-US" dirty="0">
              <a:latin typeface="Times New Roman" charset="0"/>
            </a:endParaRPr>
          </a:p>
          <a:p>
            <a:pPr eaLnBrk="1" hangingPunct="1"/>
            <a:r>
              <a:rPr lang="en-US" altLang="en-US" dirty="0">
                <a:latin typeface="Times New Roman" charset="0"/>
              </a:rPr>
              <a:t>Date of photograph: between 1900 and 1920 </a:t>
            </a:r>
          </a:p>
          <a:p>
            <a:pPr eaLnBrk="1" hangingPunct="1"/>
            <a:endParaRPr lang="en-US" altLang="en-US" dirty="0">
              <a:latin typeface="Times New Roman" charset="0"/>
            </a:endParaRPr>
          </a:p>
          <a:p>
            <a:pPr eaLnBrk="1" hangingPunct="1"/>
            <a:r>
              <a:rPr lang="en-US" altLang="en-US" dirty="0">
                <a:latin typeface="Times New Roman" charset="0"/>
              </a:rPr>
              <a:t>mat05683</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E95EBBC1-D9C5-4252-AE08-B7E0BE5A3489}" type="slidenum">
              <a:rPr lang="en-US" altLang="en-US" sz="1200" smtClean="0"/>
              <a:pPr eaLnBrk="1" hangingPunct="1"/>
              <a:t>7</a:t>
            </a:fld>
            <a:endParaRPr lang="en-US" altLang="en-US" sz="120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rPr>
              <a:t>Location of photograph: Sea of Galilee</a:t>
            </a:r>
          </a:p>
          <a:p>
            <a:pPr eaLnBrk="1" hangingPunct="1"/>
            <a:endParaRPr lang="en-US" altLang="en-US" dirty="0">
              <a:latin typeface="Times New Roman" charset="0"/>
            </a:endParaRPr>
          </a:p>
          <a:p>
            <a:pPr eaLnBrk="1" hangingPunct="1"/>
            <a:r>
              <a:rPr lang="en-US" altLang="en-US" dirty="0">
                <a:latin typeface="Times New Roman" charset="0"/>
              </a:rPr>
              <a:t>Date of photograph: between 1900 and 1920 </a:t>
            </a:r>
          </a:p>
          <a:p>
            <a:pPr eaLnBrk="1" hangingPunct="1"/>
            <a:endParaRPr lang="en-US" altLang="en-US" dirty="0">
              <a:latin typeface="Times New Roman" charset="0"/>
            </a:endParaRPr>
          </a:p>
          <a:p>
            <a:pPr eaLnBrk="1" hangingPunct="1"/>
            <a:r>
              <a:rPr lang="en-US" altLang="en-US" dirty="0">
                <a:latin typeface="Times New Roman" charset="0"/>
              </a:rPr>
              <a:t>mat05683col</a:t>
            </a:r>
          </a:p>
        </p:txBody>
      </p:sp>
    </p:spTree>
    <p:extLst>
      <p:ext uri="{BB962C8B-B14F-4D97-AF65-F5344CB8AC3E}">
        <p14:creationId xmlns:p14="http://schemas.microsoft.com/office/powerpoint/2010/main" val="1434469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52A314A2-8A19-4D2E-8BF0-ED0206A42679}" type="slidenum">
              <a:rPr lang="en-US" altLang="en-US" sz="1200" smtClean="0"/>
              <a:pPr eaLnBrk="1" hangingPunct="1"/>
              <a:t>8</a:t>
            </a:fld>
            <a:endParaRPr lang="en-US" altLang="en-US" sz="120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rPr>
              <a:t>“But the fish and the fisheries of the Sea of Galilee had then a world-wide reputation. The choicest kinds abounded in this lake, and some varieties existed here similar to those found in the Nile. </a:t>
            </a:r>
            <a:r>
              <a:rPr lang="en-US" altLang="en-US" dirty="0" err="1">
                <a:latin typeface="Times New Roman" charset="0"/>
              </a:rPr>
              <a:t>Tarichæa</a:t>
            </a:r>
            <a:r>
              <a:rPr lang="en-US" altLang="en-US" dirty="0">
                <a:latin typeface="Times New Roman" charset="0"/>
              </a:rPr>
              <a:t> was noted for its extensive “</a:t>
            </a:r>
            <a:r>
              <a:rPr lang="en-US" altLang="en-US" dirty="0" err="1">
                <a:latin typeface="Times New Roman" charset="0"/>
              </a:rPr>
              <a:t>fishfactories</a:t>
            </a:r>
            <a:r>
              <a:rPr lang="en-US" altLang="en-US" dirty="0">
                <a:latin typeface="Times New Roman" charset="0"/>
              </a:rPr>
              <a:t>,” and from the business of fishing more than one of the towns upon the shore are said to have derived their names. People came hither even from Jerusalem, especially just before the great feasts, to fish in these waters, and thus provide means of support for the multitudes that, on those occasions, flocked to the Temple” (Wilson 1881: 2: 80). </a:t>
            </a:r>
          </a:p>
          <a:p>
            <a:pPr eaLnBrk="1" hangingPunct="1"/>
            <a:endParaRPr lang="en-US" altLang="en-US" dirty="0">
              <a:latin typeface="Times New Roman" charset="0"/>
            </a:endParaRPr>
          </a:p>
          <a:p>
            <a:pPr eaLnBrk="1" hangingPunct="1"/>
            <a:r>
              <a:rPr lang="en-US" altLang="en-US" dirty="0">
                <a:latin typeface="Times New Roman" charset="0"/>
              </a:rPr>
              <a:t>Date of photograph: between 1900 and 1920 </a:t>
            </a:r>
          </a:p>
          <a:p>
            <a:pPr eaLnBrk="1" hangingPunct="1"/>
            <a:endParaRPr lang="en-US" altLang="en-US" dirty="0">
              <a:latin typeface="Times New Roman" charset="0"/>
            </a:endParaRPr>
          </a:p>
          <a:p>
            <a:pPr eaLnBrk="1" hangingPunct="1"/>
            <a:r>
              <a:rPr lang="en-US" altLang="en-US" dirty="0">
                <a:latin typeface="Times New Roman" charset="0"/>
              </a:rPr>
              <a:t>mat05682</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52A314A2-8A19-4D2E-8BF0-ED0206A42679}" type="slidenum">
              <a:rPr lang="en-US" altLang="en-US" sz="1200" smtClean="0"/>
              <a:pPr eaLnBrk="1" hangingPunct="1"/>
              <a:t>9</a:t>
            </a:fld>
            <a:endParaRPr lang="en-US" altLang="en-US" sz="120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charset="0"/>
              </a:rPr>
              <a:t>“But the fish and the fisheries of the Sea of Galilee had then a world-wide reputation. The choicest kinds abounded in this lake, and some varieties existed here similar to those found in the Nile. </a:t>
            </a:r>
            <a:r>
              <a:rPr lang="en-US" altLang="en-US" dirty="0" err="1">
                <a:latin typeface="Times New Roman" charset="0"/>
              </a:rPr>
              <a:t>Tarichæa</a:t>
            </a:r>
            <a:r>
              <a:rPr lang="en-US" altLang="en-US" dirty="0">
                <a:latin typeface="Times New Roman" charset="0"/>
              </a:rPr>
              <a:t> was noted for its extensive “</a:t>
            </a:r>
            <a:r>
              <a:rPr lang="en-US" altLang="en-US" dirty="0" err="1">
                <a:latin typeface="Times New Roman" charset="0"/>
              </a:rPr>
              <a:t>fishfactories</a:t>
            </a:r>
            <a:r>
              <a:rPr lang="en-US" altLang="en-US" dirty="0">
                <a:latin typeface="Times New Roman" charset="0"/>
              </a:rPr>
              <a:t>,” and from the business of fishing more than one of the towns upon the shore are said to have derived their names. People came hither even from Jerusalem, especially just before the great feasts, to fish in these waters, and thus provide means of support for the multitudes that, on those occasions, flocked to the Temple” (Wilson 1881: 2: 80). </a:t>
            </a:r>
          </a:p>
          <a:p>
            <a:pPr eaLnBrk="1" hangingPunct="1"/>
            <a:endParaRPr lang="en-US" altLang="en-US" dirty="0">
              <a:latin typeface="Times New Roman" charset="0"/>
            </a:endParaRPr>
          </a:p>
          <a:p>
            <a:pPr eaLnBrk="1" hangingPunct="1"/>
            <a:r>
              <a:rPr lang="en-US" altLang="en-US" dirty="0">
                <a:latin typeface="Times New Roman" charset="0"/>
              </a:rPr>
              <a:t>Date of photograph: between 1900 and 1920 </a:t>
            </a:r>
          </a:p>
          <a:p>
            <a:pPr eaLnBrk="1" hangingPunct="1"/>
            <a:endParaRPr lang="en-US" altLang="en-US" dirty="0">
              <a:latin typeface="Times New Roman" charset="0"/>
            </a:endParaRPr>
          </a:p>
          <a:p>
            <a:pPr eaLnBrk="1" hangingPunct="1"/>
            <a:r>
              <a:rPr lang="en-US" altLang="en-US" dirty="0">
                <a:latin typeface="Times New Roman" charset="0"/>
              </a:rPr>
              <a:t>mat05682col</a:t>
            </a:r>
          </a:p>
        </p:txBody>
      </p:sp>
    </p:spTree>
    <p:extLst>
      <p:ext uri="{BB962C8B-B14F-4D97-AF65-F5344CB8AC3E}">
        <p14:creationId xmlns:p14="http://schemas.microsoft.com/office/powerpoint/2010/main" val="3601681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260475"/>
            <a:ext cx="6481762" cy="3886200"/>
          </a:xfrm>
          <a:prstGeom prst="rect">
            <a:avLst/>
          </a:prstGeom>
          <a:noFill/>
          <a:ln w="76200">
            <a:solidFill>
              <a:schemeClr val="bg2">
                <a:alpha val="50195"/>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endParaRPr lang="en-US" altLang="en-US"/>
          </a:p>
        </p:txBody>
      </p:sp>
      <p:sp>
        <p:nvSpPr>
          <p:cNvPr id="5" name="Rectangle 8"/>
          <p:cNvSpPr>
            <a:spLocks noChangeArrowheads="1"/>
          </p:cNvSpPr>
          <p:nvPr/>
        </p:nvSpPr>
        <p:spPr bwMode="auto">
          <a:xfrm>
            <a:off x="1384300" y="1295400"/>
            <a:ext cx="6400800" cy="3810000"/>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endParaRPr lang="en-US" altLang="en-US"/>
          </a:p>
        </p:txBody>
      </p:sp>
      <p:sp>
        <p:nvSpPr>
          <p:cNvPr id="6" name="Freeform 9"/>
          <p:cNvSpPr>
            <a:spLocks/>
          </p:cNvSpPr>
          <p:nvPr/>
        </p:nvSpPr>
        <p:spPr bwMode="auto">
          <a:xfrm rot="5400000">
            <a:off x="1282700" y="1193800"/>
            <a:ext cx="466725" cy="466725"/>
          </a:xfrm>
          <a:custGeom>
            <a:avLst/>
            <a:gdLst>
              <a:gd name="T0" fmla="*/ 0 w 336"/>
              <a:gd name="T1" fmla="*/ 0 h 336"/>
              <a:gd name="T2" fmla="*/ 0 w 336"/>
              <a:gd name="T3" fmla="*/ 463947 h 336"/>
              <a:gd name="T4" fmla="*/ 466725 w 336"/>
              <a:gd name="T5" fmla="*/ 466725 h 336"/>
              <a:gd name="T6" fmla="*/ 305594 w 336"/>
              <a:gd name="T7" fmla="*/ 304205 h 336"/>
              <a:gd name="T8" fmla="*/ 155575 w 336"/>
              <a:gd name="T9" fmla="*/ 304205 h 336"/>
              <a:gd name="T10" fmla="*/ 155575 w 336"/>
              <a:gd name="T11" fmla="*/ 152797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10"/>
          <p:cNvSpPr>
            <a:spLocks/>
          </p:cNvSpPr>
          <p:nvPr/>
        </p:nvSpPr>
        <p:spPr bwMode="auto">
          <a:xfrm rot="5400000">
            <a:off x="1479550" y="1090613"/>
            <a:ext cx="1587" cy="331788"/>
          </a:xfrm>
          <a:custGeom>
            <a:avLst/>
            <a:gdLst>
              <a:gd name="T0" fmla="*/ 0 w 1"/>
              <a:gd name="T1" fmla="*/ 0 h 239"/>
              <a:gd name="T2" fmla="*/ 0 w 1"/>
              <a:gd name="T3" fmla="*/ 331788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endParaRPr lang="en-US"/>
          </a:p>
        </p:txBody>
      </p:sp>
      <p:sp>
        <p:nvSpPr>
          <p:cNvPr id="8"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Freeform 12"/>
          <p:cNvSpPr>
            <a:spLocks/>
          </p:cNvSpPr>
          <p:nvPr/>
        </p:nvSpPr>
        <p:spPr bwMode="auto">
          <a:xfrm rot="16200000" flipH="1">
            <a:off x="7413625" y="1193800"/>
            <a:ext cx="466725" cy="466725"/>
          </a:xfrm>
          <a:custGeom>
            <a:avLst/>
            <a:gdLst>
              <a:gd name="T0" fmla="*/ 0 w 336"/>
              <a:gd name="T1" fmla="*/ 0 h 336"/>
              <a:gd name="T2" fmla="*/ 0 w 336"/>
              <a:gd name="T3" fmla="*/ 463947 h 336"/>
              <a:gd name="T4" fmla="*/ 466725 w 336"/>
              <a:gd name="T5" fmla="*/ 466725 h 336"/>
              <a:gd name="T6" fmla="*/ 305594 w 336"/>
              <a:gd name="T7" fmla="*/ 304205 h 336"/>
              <a:gd name="T8" fmla="*/ 155575 w 336"/>
              <a:gd name="T9" fmla="*/ 304205 h 336"/>
              <a:gd name="T10" fmla="*/ 155575 w 336"/>
              <a:gd name="T11" fmla="*/ 152797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13"/>
          <p:cNvSpPr>
            <a:spLocks/>
          </p:cNvSpPr>
          <p:nvPr/>
        </p:nvSpPr>
        <p:spPr bwMode="auto">
          <a:xfrm rot="10800000">
            <a:off x="7818438" y="1225550"/>
            <a:ext cx="1587" cy="331788"/>
          </a:xfrm>
          <a:custGeom>
            <a:avLst/>
            <a:gdLst>
              <a:gd name="T0" fmla="*/ 0 w 1"/>
              <a:gd name="T1" fmla="*/ 0 h 239"/>
              <a:gd name="T2" fmla="*/ 0 w 1"/>
              <a:gd name="T3" fmla="*/ 331788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endParaRPr lang="en-US"/>
          </a:p>
        </p:txBody>
      </p:sp>
      <p:sp>
        <p:nvSpPr>
          <p:cNvPr id="11"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Freeform 15"/>
          <p:cNvSpPr>
            <a:spLocks/>
          </p:cNvSpPr>
          <p:nvPr/>
        </p:nvSpPr>
        <p:spPr bwMode="auto">
          <a:xfrm flipH="1">
            <a:off x="7434263" y="4752975"/>
            <a:ext cx="466725" cy="466725"/>
          </a:xfrm>
          <a:custGeom>
            <a:avLst/>
            <a:gdLst>
              <a:gd name="T0" fmla="*/ 0 w 336"/>
              <a:gd name="T1" fmla="*/ 0 h 336"/>
              <a:gd name="T2" fmla="*/ 0 w 336"/>
              <a:gd name="T3" fmla="*/ 463947 h 336"/>
              <a:gd name="T4" fmla="*/ 466725 w 336"/>
              <a:gd name="T5" fmla="*/ 466725 h 336"/>
              <a:gd name="T6" fmla="*/ 305594 w 336"/>
              <a:gd name="T7" fmla="*/ 304205 h 336"/>
              <a:gd name="T8" fmla="*/ 155575 w 336"/>
              <a:gd name="T9" fmla="*/ 304205 h 336"/>
              <a:gd name="T10" fmla="*/ 155575 w 336"/>
              <a:gd name="T11" fmla="*/ 152797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6"/>
          <p:cNvSpPr>
            <a:spLocks/>
          </p:cNvSpPr>
          <p:nvPr/>
        </p:nvSpPr>
        <p:spPr bwMode="auto">
          <a:xfrm rot="16200000">
            <a:off x="7705725" y="4989513"/>
            <a:ext cx="1587" cy="331788"/>
          </a:xfrm>
          <a:custGeom>
            <a:avLst/>
            <a:gdLst>
              <a:gd name="T0" fmla="*/ 0 w 1"/>
              <a:gd name="T1" fmla="*/ 0 h 239"/>
              <a:gd name="T2" fmla="*/ 0 w 1"/>
              <a:gd name="T3" fmla="*/ 331788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endParaRPr lang="en-US"/>
          </a:p>
        </p:txBody>
      </p:sp>
      <p:sp>
        <p:nvSpPr>
          <p:cNvPr id="14"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Freeform 18"/>
          <p:cNvSpPr>
            <a:spLocks/>
          </p:cNvSpPr>
          <p:nvPr/>
        </p:nvSpPr>
        <p:spPr bwMode="auto">
          <a:xfrm>
            <a:off x="1282700" y="4746625"/>
            <a:ext cx="466725" cy="466725"/>
          </a:xfrm>
          <a:custGeom>
            <a:avLst/>
            <a:gdLst>
              <a:gd name="T0" fmla="*/ 0 w 336"/>
              <a:gd name="T1" fmla="*/ 0 h 336"/>
              <a:gd name="T2" fmla="*/ 0 w 336"/>
              <a:gd name="T3" fmla="*/ 463947 h 336"/>
              <a:gd name="T4" fmla="*/ 466725 w 336"/>
              <a:gd name="T5" fmla="*/ 466725 h 336"/>
              <a:gd name="T6" fmla="*/ 305594 w 336"/>
              <a:gd name="T7" fmla="*/ 304205 h 336"/>
              <a:gd name="T8" fmla="*/ 155575 w 336"/>
              <a:gd name="T9" fmla="*/ 304205 h 336"/>
              <a:gd name="T10" fmla="*/ 155575 w 336"/>
              <a:gd name="T11" fmla="*/ 152797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9"/>
          <p:cNvSpPr>
            <a:spLocks/>
          </p:cNvSpPr>
          <p:nvPr/>
        </p:nvSpPr>
        <p:spPr bwMode="auto">
          <a:xfrm>
            <a:off x="1346200" y="4846638"/>
            <a:ext cx="1588" cy="331787"/>
          </a:xfrm>
          <a:custGeom>
            <a:avLst/>
            <a:gdLst>
              <a:gd name="T0" fmla="*/ 0 w 1"/>
              <a:gd name="T1" fmla="*/ 0 h 239"/>
              <a:gd name="T2" fmla="*/ 0 w 1"/>
              <a:gd name="T3" fmla="*/ 331787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endParaRPr lang="en-US"/>
          </a:p>
        </p:txBody>
      </p:sp>
      <p:sp>
        <p:nvSpPr>
          <p:cNvPr id="17"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5" name="Rectangle 3"/>
          <p:cNvSpPr>
            <a:spLocks noGrp="1" noChangeArrowheads="1"/>
          </p:cNvSpPr>
          <p:nvPr>
            <p:ph type="ctrTitle"/>
          </p:nvPr>
        </p:nvSpPr>
        <p:spPr>
          <a:xfrm>
            <a:off x="1609725" y="1698625"/>
            <a:ext cx="5924550" cy="1704975"/>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p>
        </p:txBody>
      </p:sp>
      <p:sp>
        <p:nvSpPr>
          <p:cNvPr id="19" name="Rectangle 6"/>
          <p:cNvSpPr>
            <a:spLocks noGrp="1" noChangeArrowheads="1"/>
          </p:cNvSpPr>
          <p:nvPr>
            <p:ph type="ftr" sz="quarter" idx="11"/>
          </p:nvPr>
        </p:nvSpPr>
        <p:spPr/>
        <p:txBody>
          <a:bodyPr/>
          <a:lstStyle>
            <a:lvl1pPr>
              <a:defRPr/>
            </a:lvl1pPr>
          </a:lstStyle>
          <a:p>
            <a:pPr>
              <a:defRPr/>
            </a:pPr>
            <a:endParaRPr lang="en-US"/>
          </a:p>
        </p:txBody>
      </p:sp>
      <p:sp>
        <p:nvSpPr>
          <p:cNvPr id="20" name="Rectangle 7"/>
          <p:cNvSpPr>
            <a:spLocks noGrp="1" noChangeArrowheads="1"/>
          </p:cNvSpPr>
          <p:nvPr>
            <p:ph type="sldNum" sz="quarter" idx="12"/>
          </p:nvPr>
        </p:nvSpPr>
        <p:spPr/>
        <p:txBody>
          <a:bodyPr/>
          <a:lstStyle>
            <a:lvl1pPr>
              <a:defRPr/>
            </a:lvl1pPr>
          </a:lstStyle>
          <a:p>
            <a:pPr>
              <a:defRPr/>
            </a:pPr>
            <a:fld id="{C1F0A99B-ED83-4CD1-AA77-E1B5E119A362}" type="slidenum">
              <a:rPr lang="en-US"/>
              <a:pPr>
                <a:defRPr/>
              </a:pPr>
              <a:t>‹#›</a:t>
            </a:fld>
            <a:endParaRPr lang="en-US"/>
          </a:p>
        </p:txBody>
      </p:sp>
    </p:spTree>
    <p:extLst>
      <p:ext uri="{BB962C8B-B14F-4D97-AF65-F5344CB8AC3E}">
        <p14:creationId xmlns:p14="http://schemas.microsoft.com/office/powerpoint/2010/main" val="3386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73E5F1-6535-420F-AFEF-6D7D1DD7530F}" type="slidenum">
              <a:rPr lang="en-US"/>
              <a:pPr>
                <a:defRPr/>
              </a:pPr>
              <a:t>‹#›</a:t>
            </a:fld>
            <a:endParaRPr lang="en-US"/>
          </a:p>
        </p:txBody>
      </p:sp>
    </p:spTree>
    <p:extLst>
      <p:ext uri="{BB962C8B-B14F-4D97-AF65-F5344CB8AC3E}">
        <p14:creationId xmlns:p14="http://schemas.microsoft.com/office/powerpoint/2010/main" val="2965673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95D531-7A37-464A-8273-C26111488BEE}" type="slidenum">
              <a:rPr lang="en-US"/>
              <a:pPr>
                <a:defRPr/>
              </a:pPr>
              <a:t>‹#›</a:t>
            </a:fld>
            <a:endParaRPr lang="en-US"/>
          </a:p>
        </p:txBody>
      </p:sp>
    </p:spTree>
    <p:extLst>
      <p:ext uri="{BB962C8B-B14F-4D97-AF65-F5344CB8AC3E}">
        <p14:creationId xmlns:p14="http://schemas.microsoft.com/office/powerpoint/2010/main" val="1287713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260475"/>
            <a:ext cx="6481762" cy="3886200"/>
          </a:xfrm>
          <a:prstGeom prst="rect">
            <a:avLst/>
          </a:prstGeom>
          <a:noFill/>
          <a:ln w="76200">
            <a:solidFill>
              <a:schemeClr val="bg2">
                <a:alpha val="50195"/>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endParaRPr lang="en-US" altLang="en-US"/>
          </a:p>
        </p:txBody>
      </p:sp>
      <p:sp>
        <p:nvSpPr>
          <p:cNvPr id="5" name="Rectangle 8"/>
          <p:cNvSpPr>
            <a:spLocks noChangeArrowheads="1"/>
          </p:cNvSpPr>
          <p:nvPr/>
        </p:nvSpPr>
        <p:spPr bwMode="auto">
          <a:xfrm>
            <a:off x="1384300" y="1295400"/>
            <a:ext cx="6400800" cy="3810000"/>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endParaRPr lang="en-US" altLang="en-US"/>
          </a:p>
        </p:txBody>
      </p:sp>
      <p:sp>
        <p:nvSpPr>
          <p:cNvPr id="6" name="Freeform 9"/>
          <p:cNvSpPr>
            <a:spLocks/>
          </p:cNvSpPr>
          <p:nvPr/>
        </p:nvSpPr>
        <p:spPr bwMode="auto">
          <a:xfrm rot="5400000">
            <a:off x="1282700" y="1193800"/>
            <a:ext cx="466725" cy="466725"/>
          </a:xfrm>
          <a:custGeom>
            <a:avLst/>
            <a:gdLst>
              <a:gd name="T0" fmla="*/ 0 w 336"/>
              <a:gd name="T1" fmla="*/ 0 h 336"/>
              <a:gd name="T2" fmla="*/ 0 w 336"/>
              <a:gd name="T3" fmla="*/ 463947 h 336"/>
              <a:gd name="T4" fmla="*/ 466725 w 336"/>
              <a:gd name="T5" fmla="*/ 466725 h 336"/>
              <a:gd name="T6" fmla="*/ 305594 w 336"/>
              <a:gd name="T7" fmla="*/ 304205 h 336"/>
              <a:gd name="T8" fmla="*/ 155575 w 336"/>
              <a:gd name="T9" fmla="*/ 304205 h 336"/>
              <a:gd name="T10" fmla="*/ 155575 w 336"/>
              <a:gd name="T11" fmla="*/ 152797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10"/>
          <p:cNvSpPr>
            <a:spLocks/>
          </p:cNvSpPr>
          <p:nvPr/>
        </p:nvSpPr>
        <p:spPr bwMode="auto">
          <a:xfrm rot="5400000">
            <a:off x="1479550" y="1090613"/>
            <a:ext cx="1587" cy="331788"/>
          </a:xfrm>
          <a:custGeom>
            <a:avLst/>
            <a:gdLst>
              <a:gd name="T0" fmla="*/ 0 w 1"/>
              <a:gd name="T1" fmla="*/ 0 h 239"/>
              <a:gd name="T2" fmla="*/ 0 w 1"/>
              <a:gd name="T3" fmla="*/ 331788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endParaRPr lang="en-US"/>
          </a:p>
        </p:txBody>
      </p:sp>
      <p:sp>
        <p:nvSpPr>
          <p:cNvPr id="8"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Freeform 12"/>
          <p:cNvSpPr>
            <a:spLocks/>
          </p:cNvSpPr>
          <p:nvPr/>
        </p:nvSpPr>
        <p:spPr bwMode="auto">
          <a:xfrm rot="16200000" flipH="1">
            <a:off x="7413625" y="1193800"/>
            <a:ext cx="466725" cy="466725"/>
          </a:xfrm>
          <a:custGeom>
            <a:avLst/>
            <a:gdLst>
              <a:gd name="T0" fmla="*/ 0 w 336"/>
              <a:gd name="T1" fmla="*/ 0 h 336"/>
              <a:gd name="T2" fmla="*/ 0 w 336"/>
              <a:gd name="T3" fmla="*/ 463947 h 336"/>
              <a:gd name="T4" fmla="*/ 466725 w 336"/>
              <a:gd name="T5" fmla="*/ 466725 h 336"/>
              <a:gd name="T6" fmla="*/ 305594 w 336"/>
              <a:gd name="T7" fmla="*/ 304205 h 336"/>
              <a:gd name="T8" fmla="*/ 155575 w 336"/>
              <a:gd name="T9" fmla="*/ 304205 h 336"/>
              <a:gd name="T10" fmla="*/ 155575 w 336"/>
              <a:gd name="T11" fmla="*/ 152797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13"/>
          <p:cNvSpPr>
            <a:spLocks/>
          </p:cNvSpPr>
          <p:nvPr/>
        </p:nvSpPr>
        <p:spPr bwMode="auto">
          <a:xfrm rot="10800000">
            <a:off x="7818438" y="1225550"/>
            <a:ext cx="1587" cy="331788"/>
          </a:xfrm>
          <a:custGeom>
            <a:avLst/>
            <a:gdLst>
              <a:gd name="T0" fmla="*/ 0 w 1"/>
              <a:gd name="T1" fmla="*/ 0 h 239"/>
              <a:gd name="T2" fmla="*/ 0 w 1"/>
              <a:gd name="T3" fmla="*/ 331788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endParaRPr lang="en-US"/>
          </a:p>
        </p:txBody>
      </p:sp>
      <p:sp>
        <p:nvSpPr>
          <p:cNvPr id="11"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Freeform 15"/>
          <p:cNvSpPr>
            <a:spLocks/>
          </p:cNvSpPr>
          <p:nvPr/>
        </p:nvSpPr>
        <p:spPr bwMode="auto">
          <a:xfrm flipH="1">
            <a:off x="7434263" y="4752975"/>
            <a:ext cx="466725" cy="466725"/>
          </a:xfrm>
          <a:custGeom>
            <a:avLst/>
            <a:gdLst>
              <a:gd name="T0" fmla="*/ 0 w 336"/>
              <a:gd name="T1" fmla="*/ 0 h 336"/>
              <a:gd name="T2" fmla="*/ 0 w 336"/>
              <a:gd name="T3" fmla="*/ 463947 h 336"/>
              <a:gd name="T4" fmla="*/ 466725 w 336"/>
              <a:gd name="T5" fmla="*/ 466725 h 336"/>
              <a:gd name="T6" fmla="*/ 305594 w 336"/>
              <a:gd name="T7" fmla="*/ 304205 h 336"/>
              <a:gd name="T8" fmla="*/ 155575 w 336"/>
              <a:gd name="T9" fmla="*/ 304205 h 336"/>
              <a:gd name="T10" fmla="*/ 155575 w 336"/>
              <a:gd name="T11" fmla="*/ 152797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6"/>
          <p:cNvSpPr>
            <a:spLocks/>
          </p:cNvSpPr>
          <p:nvPr/>
        </p:nvSpPr>
        <p:spPr bwMode="auto">
          <a:xfrm rot="16200000">
            <a:off x="7705725" y="4989513"/>
            <a:ext cx="1587" cy="331788"/>
          </a:xfrm>
          <a:custGeom>
            <a:avLst/>
            <a:gdLst>
              <a:gd name="T0" fmla="*/ 0 w 1"/>
              <a:gd name="T1" fmla="*/ 0 h 239"/>
              <a:gd name="T2" fmla="*/ 0 w 1"/>
              <a:gd name="T3" fmla="*/ 331788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endParaRPr lang="en-US"/>
          </a:p>
        </p:txBody>
      </p:sp>
      <p:sp>
        <p:nvSpPr>
          <p:cNvPr id="14"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Freeform 18"/>
          <p:cNvSpPr>
            <a:spLocks/>
          </p:cNvSpPr>
          <p:nvPr/>
        </p:nvSpPr>
        <p:spPr bwMode="auto">
          <a:xfrm>
            <a:off x="1282700" y="4746625"/>
            <a:ext cx="466725" cy="466725"/>
          </a:xfrm>
          <a:custGeom>
            <a:avLst/>
            <a:gdLst>
              <a:gd name="T0" fmla="*/ 0 w 336"/>
              <a:gd name="T1" fmla="*/ 0 h 336"/>
              <a:gd name="T2" fmla="*/ 0 w 336"/>
              <a:gd name="T3" fmla="*/ 463947 h 336"/>
              <a:gd name="T4" fmla="*/ 466725 w 336"/>
              <a:gd name="T5" fmla="*/ 466725 h 336"/>
              <a:gd name="T6" fmla="*/ 305594 w 336"/>
              <a:gd name="T7" fmla="*/ 304205 h 336"/>
              <a:gd name="T8" fmla="*/ 155575 w 336"/>
              <a:gd name="T9" fmla="*/ 304205 h 336"/>
              <a:gd name="T10" fmla="*/ 155575 w 336"/>
              <a:gd name="T11" fmla="*/ 152797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9"/>
          <p:cNvSpPr>
            <a:spLocks/>
          </p:cNvSpPr>
          <p:nvPr/>
        </p:nvSpPr>
        <p:spPr bwMode="auto">
          <a:xfrm>
            <a:off x="1346200" y="4846638"/>
            <a:ext cx="1588" cy="331787"/>
          </a:xfrm>
          <a:custGeom>
            <a:avLst/>
            <a:gdLst>
              <a:gd name="T0" fmla="*/ 0 w 1"/>
              <a:gd name="T1" fmla="*/ 0 h 239"/>
              <a:gd name="T2" fmla="*/ 0 w 1"/>
              <a:gd name="T3" fmla="*/ 331787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endParaRPr lang="en-US"/>
          </a:p>
        </p:txBody>
      </p:sp>
      <p:sp>
        <p:nvSpPr>
          <p:cNvPr id="17"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5" name="Rectangle 3"/>
          <p:cNvSpPr>
            <a:spLocks noGrp="1" noChangeArrowheads="1"/>
          </p:cNvSpPr>
          <p:nvPr>
            <p:ph type="ctrTitle"/>
          </p:nvPr>
        </p:nvSpPr>
        <p:spPr>
          <a:xfrm>
            <a:off x="1609725" y="1698625"/>
            <a:ext cx="5924550" cy="1704975"/>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p>
        </p:txBody>
      </p:sp>
      <p:sp>
        <p:nvSpPr>
          <p:cNvPr id="19" name="Rectangle 6"/>
          <p:cNvSpPr>
            <a:spLocks noGrp="1" noChangeArrowheads="1"/>
          </p:cNvSpPr>
          <p:nvPr>
            <p:ph type="ftr" sz="quarter" idx="11"/>
          </p:nvPr>
        </p:nvSpPr>
        <p:spPr/>
        <p:txBody>
          <a:bodyPr/>
          <a:lstStyle>
            <a:lvl1pPr>
              <a:defRPr/>
            </a:lvl1pPr>
          </a:lstStyle>
          <a:p>
            <a:pPr>
              <a:defRPr/>
            </a:pPr>
            <a:endParaRPr lang="en-US"/>
          </a:p>
        </p:txBody>
      </p:sp>
      <p:sp>
        <p:nvSpPr>
          <p:cNvPr id="20" name="Rectangle 7"/>
          <p:cNvSpPr>
            <a:spLocks noGrp="1" noChangeArrowheads="1"/>
          </p:cNvSpPr>
          <p:nvPr>
            <p:ph type="sldNum" sz="quarter" idx="12"/>
          </p:nvPr>
        </p:nvSpPr>
        <p:spPr/>
        <p:txBody>
          <a:bodyPr/>
          <a:lstStyle>
            <a:lvl1pPr>
              <a:defRPr/>
            </a:lvl1pPr>
          </a:lstStyle>
          <a:p>
            <a:pPr>
              <a:defRPr/>
            </a:pPr>
            <a:fld id="{C1F0A99B-ED83-4CD1-AA77-E1B5E119A362}" type="slidenum">
              <a:rPr lang="en-US"/>
              <a:pPr>
                <a:defRPr/>
              </a:pPr>
              <a:t>‹#›</a:t>
            </a:fld>
            <a:endParaRPr lang="en-US"/>
          </a:p>
        </p:txBody>
      </p:sp>
    </p:spTree>
    <p:extLst>
      <p:ext uri="{BB962C8B-B14F-4D97-AF65-F5344CB8AC3E}">
        <p14:creationId xmlns:p14="http://schemas.microsoft.com/office/powerpoint/2010/main" val="2135933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1B77AE-23F6-4D03-933C-D92F15B6C953}" type="slidenum">
              <a:rPr lang="en-US"/>
              <a:pPr>
                <a:defRPr/>
              </a:pPr>
              <a:t>‹#›</a:t>
            </a:fld>
            <a:endParaRPr lang="en-US"/>
          </a:p>
        </p:txBody>
      </p:sp>
    </p:spTree>
    <p:extLst>
      <p:ext uri="{BB962C8B-B14F-4D97-AF65-F5344CB8AC3E}">
        <p14:creationId xmlns:p14="http://schemas.microsoft.com/office/powerpoint/2010/main" val="2561822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8E7D62-0778-4F76-A5D6-73A8732260CE}" type="slidenum">
              <a:rPr lang="en-US"/>
              <a:pPr>
                <a:defRPr/>
              </a:pPr>
              <a:t>‹#›</a:t>
            </a:fld>
            <a:endParaRPr lang="en-US"/>
          </a:p>
        </p:txBody>
      </p:sp>
    </p:spTree>
    <p:extLst>
      <p:ext uri="{BB962C8B-B14F-4D97-AF65-F5344CB8AC3E}">
        <p14:creationId xmlns:p14="http://schemas.microsoft.com/office/powerpoint/2010/main" val="1025900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1B2146-59E7-46A3-B0C9-0C67DE400C2D}" type="slidenum">
              <a:rPr lang="en-US"/>
              <a:pPr>
                <a:defRPr/>
              </a:pPr>
              <a:t>‹#›</a:t>
            </a:fld>
            <a:endParaRPr lang="en-US"/>
          </a:p>
        </p:txBody>
      </p:sp>
    </p:spTree>
    <p:extLst>
      <p:ext uri="{BB962C8B-B14F-4D97-AF65-F5344CB8AC3E}">
        <p14:creationId xmlns:p14="http://schemas.microsoft.com/office/powerpoint/2010/main" val="225664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9C33CE8-C0B6-49FB-A89C-B70EFB9FB72E}" type="slidenum">
              <a:rPr lang="en-US"/>
              <a:pPr>
                <a:defRPr/>
              </a:pPr>
              <a:t>‹#›</a:t>
            </a:fld>
            <a:endParaRPr lang="en-US"/>
          </a:p>
        </p:txBody>
      </p:sp>
    </p:spTree>
    <p:extLst>
      <p:ext uri="{BB962C8B-B14F-4D97-AF65-F5344CB8AC3E}">
        <p14:creationId xmlns:p14="http://schemas.microsoft.com/office/powerpoint/2010/main" val="306832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7840AAE-8188-42EE-A479-98051AA909BC}" type="slidenum">
              <a:rPr lang="en-US"/>
              <a:pPr>
                <a:defRPr/>
              </a:pPr>
              <a:t>‹#›</a:t>
            </a:fld>
            <a:endParaRPr lang="en-US"/>
          </a:p>
        </p:txBody>
      </p:sp>
    </p:spTree>
    <p:extLst>
      <p:ext uri="{BB962C8B-B14F-4D97-AF65-F5344CB8AC3E}">
        <p14:creationId xmlns:p14="http://schemas.microsoft.com/office/powerpoint/2010/main" val="104670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916FAE8-5F01-4E25-967A-8C96DD452D6F}" type="slidenum">
              <a:rPr lang="en-US"/>
              <a:pPr>
                <a:defRPr/>
              </a:pPr>
              <a:t>‹#›</a:t>
            </a:fld>
            <a:endParaRPr lang="en-US"/>
          </a:p>
        </p:txBody>
      </p:sp>
    </p:spTree>
    <p:extLst>
      <p:ext uri="{BB962C8B-B14F-4D97-AF65-F5344CB8AC3E}">
        <p14:creationId xmlns:p14="http://schemas.microsoft.com/office/powerpoint/2010/main" val="1990995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CF04BA-8336-428F-A16D-ABF0368ED902}" type="slidenum">
              <a:rPr lang="en-US"/>
              <a:pPr>
                <a:defRPr/>
              </a:pPr>
              <a:t>‹#›</a:t>
            </a:fld>
            <a:endParaRPr lang="en-US"/>
          </a:p>
        </p:txBody>
      </p:sp>
    </p:spTree>
    <p:extLst>
      <p:ext uri="{BB962C8B-B14F-4D97-AF65-F5344CB8AC3E}">
        <p14:creationId xmlns:p14="http://schemas.microsoft.com/office/powerpoint/2010/main" val="1052418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1B77AE-23F6-4D03-933C-D92F15B6C953}" type="slidenum">
              <a:rPr lang="en-US"/>
              <a:pPr>
                <a:defRPr/>
              </a:pPr>
              <a:t>‹#›</a:t>
            </a:fld>
            <a:endParaRPr lang="en-US"/>
          </a:p>
        </p:txBody>
      </p:sp>
    </p:spTree>
    <p:extLst>
      <p:ext uri="{BB962C8B-B14F-4D97-AF65-F5344CB8AC3E}">
        <p14:creationId xmlns:p14="http://schemas.microsoft.com/office/powerpoint/2010/main" val="1203196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ABF09E-A964-4F9E-9610-9D4CF4AE04AF}" type="slidenum">
              <a:rPr lang="en-US"/>
              <a:pPr>
                <a:defRPr/>
              </a:pPr>
              <a:t>‹#›</a:t>
            </a:fld>
            <a:endParaRPr lang="en-US"/>
          </a:p>
        </p:txBody>
      </p:sp>
    </p:spTree>
    <p:extLst>
      <p:ext uri="{BB962C8B-B14F-4D97-AF65-F5344CB8AC3E}">
        <p14:creationId xmlns:p14="http://schemas.microsoft.com/office/powerpoint/2010/main" val="2997725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73E5F1-6535-420F-AFEF-6D7D1DD7530F}" type="slidenum">
              <a:rPr lang="en-US"/>
              <a:pPr>
                <a:defRPr/>
              </a:pPr>
              <a:t>‹#›</a:t>
            </a:fld>
            <a:endParaRPr lang="en-US"/>
          </a:p>
        </p:txBody>
      </p:sp>
    </p:spTree>
    <p:extLst>
      <p:ext uri="{BB962C8B-B14F-4D97-AF65-F5344CB8AC3E}">
        <p14:creationId xmlns:p14="http://schemas.microsoft.com/office/powerpoint/2010/main" val="6427433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95D531-7A37-464A-8273-C26111488BEE}" type="slidenum">
              <a:rPr lang="en-US"/>
              <a:pPr>
                <a:defRPr/>
              </a:pPr>
              <a:t>‹#›</a:t>
            </a:fld>
            <a:endParaRPr lang="en-US"/>
          </a:p>
        </p:txBody>
      </p:sp>
    </p:spTree>
    <p:extLst>
      <p:ext uri="{BB962C8B-B14F-4D97-AF65-F5344CB8AC3E}">
        <p14:creationId xmlns:p14="http://schemas.microsoft.com/office/powerpoint/2010/main" val="177704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8E7D62-0778-4F76-A5D6-73A8732260CE}" type="slidenum">
              <a:rPr lang="en-US"/>
              <a:pPr>
                <a:defRPr/>
              </a:pPr>
              <a:t>‹#›</a:t>
            </a:fld>
            <a:endParaRPr lang="en-US"/>
          </a:p>
        </p:txBody>
      </p:sp>
    </p:spTree>
    <p:extLst>
      <p:ext uri="{BB962C8B-B14F-4D97-AF65-F5344CB8AC3E}">
        <p14:creationId xmlns:p14="http://schemas.microsoft.com/office/powerpoint/2010/main" val="3497875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1B2146-59E7-46A3-B0C9-0C67DE400C2D}" type="slidenum">
              <a:rPr lang="en-US"/>
              <a:pPr>
                <a:defRPr/>
              </a:pPr>
              <a:t>‹#›</a:t>
            </a:fld>
            <a:endParaRPr lang="en-US"/>
          </a:p>
        </p:txBody>
      </p:sp>
    </p:spTree>
    <p:extLst>
      <p:ext uri="{BB962C8B-B14F-4D97-AF65-F5344CB8AC3E}">
        <p14:creationId xmlns:p14="http://schemas.microsoft.com/office/powerpoint/2010/main" val="948543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9C33CE8-C0B6-49FB-A89C-B70EFB9FB72E}" type="slidenum">
              <a:rPr lang="en-US"/>
              <a:pPr>
                <a:defRPr/>
              </a:pPr>
              <a:t>‹#›</a:t>
            </a:fld>
            <a:endParaRPr lang="en-US"/>
          </a:p>
        </p:txBody>
      </p:sp>
    </p:spTree>
    <p:extLst>
      <p:ext uri="{BB962C8B-B14F-4D97-AF65-F5344CB8AC3E}">
        <p14:creationId xmlns:p14="http://schemas.microsoft.com/office/powerpoint/2010/main" val="3733759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6096000"/>
            <a:ext cx="9144000" cy="533400"/>
          </a:xfrm>
        </p:spPr>
        <p:txBody>
          <a:bodyPr/>
          <a:lstStyle>
            <a:lvl1pPr>
              <a:defRPr lang="en-US" sz="2400" kern="1200" dirty="0">
                <a:solidFill>
                  <a:schemeClr val="tx1"/>
                </a:solidFill>
                <a:effectLst>
                  <a:glow rad="76200">
                    <a:schemeClr val="bg1">
                      <a:alpha val="60000"/>
                    </a:schemeClr>
                  </a:glow>
                </a:effectLst>
                <a:latin typeface="+mj-lt"/>
                <a:ea typeface="+mn-ea"/>
                <a:cs typeface="Calibri" pitchFamily="34" charset="0"/>
              </a:defRPr>
            </a:lvl1pPr>
          </a:lstStyle>
          <a:p>
            <a:r>
              <a:rPr lang="en-US" dirty="0"/>
              <a:t>Click to edit Master title style</a:t>
            </a:r>
          </a:p>
        </p:txBody>
      </p:sp>
    </p:spTree>
    <p:extLst>
      <p:ext uri="{BB962C8B-B14F-4D97-AF65-F5344CB8AC3E}">
        <p14:creationId xmlns:p14="http://schemas.microsoft.com/office/powerpoint/2010/main" val="1929025938"/>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916FAE8-5F01-4E25-967A-8C96DD452D6F}" type="slidenum">
              <a:rPr lang="en-US"/>
              <a:pPr>
                <a:defRPr/>
              </a:pPr>
              <a:t>‹#›</a:t>
            </a:fld>
            <a:endParaRPr lang="en-US"/>
          </a:p>
        </p:txBody>
      </p:sp>
    </p:spTree>
    <p:extLst>
      <p:ext uri="{BB962C8B-B14F-4D97-AF65-F5344CB8AC3E}">
        <p14:creationId xmlns:p14="http://schemas.microsoft.com/office/powerpoint/2010/main" val="3712174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CF04BA-8336-428F-A16D-ABF0368ED902}" type="slidenum">
              <a:rPr lang="en-US"/>
              <a:pPr>
                <a:defRPr/>
              </a:pPr>
              <a:t>‹#›</a:t>
            </a:fld>
            <a:endParaRPr lang="en-US"/>
          </a:p>
        </p:txBody>
      </p:sp>
    </p:spTree>
    <p:extLst>
      <p:ext uri="{BB962C8B-B14F-4D97-AF65-F5344CB8AC3E}">
        <p14:creationId xmlns:p14="http://schemas.microsoft.com/office/powerpoint/2010/main" val="2375914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ABF09E-A964-4F9E-9610-9D4CF4AE04AF}" type="slidenum">
              <a:rPr lang="en-US"/>
              <a:pPr>
                <a:defRPr/>
              </a:pPr>
              <a:t>‹#›</a:t>
            </a:fld>
            <a:endParaRPr lang="en-US"/>
          </a:p>
        </p:txBody>
      </p:sp>
    </p:spTree>
    <p:extLst>
      <p:ext uri="{BB962C8B-B14F-4D97-AF65-F5344CB8AC3E}">
        <p14:creationId xmlns:p14="http://schemas.microsoft.com/office/powerpoint/2010/main" val="1316694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B78071AE-DAC9-4C73-B0AC-EE709AECB587}" type="slidenum">
              <a:rPr lang="en-US"/>
              <a:pPr>
                <a:defRPr/>
              </a:pPr>
              <a:t>‹#›</a:t>
            </a:fld>
            <a:endParaRPr lang="en-US"/>
          </a:p>
        </p:txBody>
      </p:sp>
      <p:sp>
        <p:nvSpPr>
          <p:cNvPr id="1031"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endParaRPr lang="en-US" altLang="en-US"/>
          </a:p>
        </p:txBody>
      </p:sp>
    </p:spTree>
  </p:cSld>
  <p:clrMap bg1="lt1" tx1="dk1" bg2="lt2" tx2="dk2" accent1="accent1" accent2="accent2" accent3="accent3" accent4="accent4" accent5="accent5" accent6="accent6" hlink="hlink" folHlink="folHlink"/>
  <p:sldLayoutIdLst>
    <p:sldLayoutId id="2147483732"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Arial" charset="0"/>
        </a:defRPr>
      </a:lvl2pPr>
      <a:lvl3pPr algn="ctr" rtl="0" eaLnBrk="0" fontAlgn="base" hangingPunct="0">
        <a:spcBef>
          <a:spcPct val="0"/>
        </a:spcBef>
        <a:spcAft>
          <a:spcPct val="0"/>
        </a:spcAft>
        <a:defRPr sz="4000">
          <a:solidFill>
            <a:schemeClr val="tx1"/>
          </a:solidFill>
          <a:latin typeface="Arial" charset="0"/>
        </a:defRPr>
      </a:lvl3pPr>
      <a:lvl4pPr algn="ctr" rtl="0" eaLnBrk="0" fontAlgn="base" hangingPunct="0">
        <a:spcBef>
          <a:spcPct val="0"/>
        </a:spcBef>
        <a:spcAft>
          <a:spcPct val="0"/>
        </a:spcAft>
        <a:defRPr sz="4000">
          <a:solidFill>
            <a:schemeClr val="tx1"/>
          </a:solidFill>
          <a:latin typeface="Arial" charset="0"/>
        </a:defRPr>
      </a:lvl4pPr>
      <a:lvl5pPr algn="ctr" rtl="0" eaLnBrk="0" fontAlgn="base" hangingPunct="0">
        <a:spcBef>
          <a:spcPct val="0"/>
        </a:spcBef>
        <a:spcAft>
          <a:spcPct val="0"/>
        </a:spcAft>
        <a:defRPr sz="4000">
          <a:solidFill>
            <a:schemeClr val="tx1"/>
          </a:solidFill>
          <a:latin typeface="Arial"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B78071AE-DAC9-4C73-B0AC-EE709AECB587}" type="slidenum">
              <a:rPr lang="en-US"/>
              <a:pPr>
                <a:defRPr/>
              </a:pPr>
              <a:t>‹#›</a:t>
            </a:fld>
            <a:endParaRPr lang="en-US"/>
          </a:p>
        </p:txBody>
      </p:sp>
      <p:sp>
        <p:nvSpPr>
          <p:cNvPr id="1031"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endParaRPr lang="en-US" altLang="en-US"/>
          </a:p>
        </p:txBody>
      </p:sp>
    </p:spTree>
    <p:extLst>
      <p:ext uri="{BB962C8B-B14F-4D97-AF65-F5344CB8AC3E}">
        <p14:creationId xmlns:p14="http://schemas.microsoft.com/office/powerpoint/2010/main" val="255368679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Arial" charset="0"/>
        </a:defRPr>
      </a:lvl2pPr>
      <a:lvl3pPr algn="ctr" rtl="0" eaLnBrk="0" fontAlgn="base" hangingPunct="0">
        <a:spcBef>
          <a:spcPct val="0"/>
        </a:spcBef>
        <a:spcAft>
          <a:spcPct val="0"/>
        </a:spcAft>
        <a:defRPr sz="4000">
          <a:solidFill>
            <a:schemeClr val="tx1"/>
          </a:solidFill>
          <a:latin typeface="Arial" charset="0"/>
        </a:defRPr>
      </a:lvl3pPr>
      <a:lvl4pPr algn="ctr" rtl="0" eaLnBrk="0" fontAlgn="base" hangingPunct="0">
        <a:spcBef>
          <a:spcPct val="0"/>
        </a:spcBef>
        <a:spcAft>
          <a:spcPct val="0"/>
        </a:spcAft>
        <a:defRPr sz="4000">
          <a:solidFill>
            <a:schemeClr val="tx1"/>
          </a:solidFill>
          <a:latin typeface="Arial" charset="0"/>
        </a:defRPr>
      </a:lvl4pPr>
      <a:lvl5pPr algn="ctr" rtl="0" eaLnBrk="0" fontAlgn="base" hangingPunct="0">
        <a:spcBef>
          <a:spcPct val="0"/>
        </a:spcBef>
        <a:spcAft>
          <a:spcPct val="0"/>
        </a:spcAft>
        <a:defRPr sz="4000">
          <a:solidFill>
            <a:schemeClr val="tx1"/>
          </a:solidFill>
          <a:latin typeface="Arial"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6.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7.xm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51.jpeg"/></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53.jpeg"/></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D:\0\Desktop\Matson inserts\3\Title Slides - 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a:xfrm>
            <a:off x="762000" y="1524000"/>
            <a:ext cx="7620000" cy="1881188"/>
          </a:xfrm>
          <a:ln>
            <a:miter lim="800000"/>
            <a:headEnd/>
            <a:tailEnd/>
          </a:ln>
        </p:spPr>
        <p:txBody>
          <a:bodyPr/>
          <a:lstStyle/>
          <a:p>
            <a:pPr eaLnBrk="1" hangingPunct="1">
              <a:defRPr/>
            </a:pPr>
            <a:r>
              <a:rPr lang="en-US" sz="8800" b="1" i="1" kern="1200" dirty="0">
                <a:ln w="12700">
                  <a:solidFill>
                    <a:schemeClr val="tx1"/>
                  </a:solidFill>
                </a:ln>
                <a:solidFill>
                  <a:schemeClr val="bg1"/>
                </a:solidFill>
                <a:effectLst>
                  <a:outerShdw blurRad="38100" dist="38100" dir="2700000" algn="tl">
                    <a:srgbClr val="000000">
                      <a:alpha val="43137"/>
                    </a:srgbClr>
                  </a:outerShdw>
                </a:effectLst>
                <a:latin typeface="Times New Roman" pitchFamily="18" charset="0"/>
              </a:rPr>
              <a:t>Work Life: Fishing (Color)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Rectangle 2" hidden="1"/>
          <p:cNvSpPr>
            <a:spLocks noGrp="1" noChangeArrowheads="1"/>
          </p:cNvSpPr>
          <p:nvPr>
            <p:ph type="title"/>
          </p:nvPr>
        </p:nvSpPr>
        <p:spPr/>
        <p:txBody>
          <a:bodyPr/>
          <a:lstStyle/>
          <a:p>
            <a:pPr eaLnBrk="1" hangingPunct="1"/>
            <a:r>
              <a:rPr lang="en-US" altLang="en-US">
                <a:solidFill>
                  <a:schemeClr val="bg1"/>
                </a:solidFill>
              </a:rPr>
              <a:t>Fishermen on Sea of Galilee</a:t>
            </a:r>
          </a:p>
        </p:txBody>
      </p:sp>
      <p:pic>
        <p:nvPicPr>
          <p:cNvPr id="8195" name="Picture 3" descr="07015uSea of Galilee, fishing"/>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4"/>
          <p:cNvSpPr txBox="1">
            <a:spLocks noChangeArrowheads="1"/>
          </p:cNvSpPr>
          <p:nvPr/>
        </p:nvSpPr>
        <p:spPr bwMode="auto">
          <a:xfrm>
            <a:off x="0" y="6400800"/>
            <a:ext cx="9144000" cy="457200"/>
          </a:xfrm>
          <a:prstGeom prst="rect">
            <a:avLst/>
          </a:prstGeom>
        </p:spPr>
        <p:txBody>
          <a:bodyPr/>
          <a:lstStyle>
            <a:defPPr>
              <a:defRPr lang="en-US"/>
            </a:defPPr>
            <a:lvl1pPr algn="ctr" eaLnBrk="1" hangingPunct="1">
              <a:defRPr>
                <a:solidFill>
                  <a:schemeClr val="bg1"/>
                </a:solidFill>
                <a:effectLst>
                  <a:glow rad="76200">
                    <a:schemeClr val="tx1">
                      <a:alpha val="60000"/>
                    </a:schemeClr>
                  </a:glow>
                </a:effectLst>
                <a:latin typeface="+mj-lt"/>
                <a:cs typeface="Calibri"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US" dirty="0">
                <a:solidFill>
                  <a:schemeClr val="tx1"/>
                </a:solidFill>
                <a:effectLst>
                  <a:glow rad="76200">
                    <a:schemeClr val="bg1">
                      <a:alpha val="60000"/>
                    </a:schemeClr>
                  </a:glow>
                </a:effectLst>
              </a:rPr>
              <a:t>Fishermen on Sea of Galilee</a:t>
            </a:r>
          </a:p>
        </p:txBody>
      </p:sp>
    </p:spTree>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group of people on a boat in the water&#10;&#10;Description automatically generated">
            <a:extLst>
              <a:ext uri="{FF2B5EF4-FFF2-40B4-BE49-F238E27FC236}">
                <a16:creationId xmlns:a16="http://schemas.microsoft.com/office/drawing/2014/main" id="{10F94E31-BB17-108C-27B3-8C8E0FFB01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 y="0"/>
            <a:ext cx="9137904" cy="6858000"/>
          </a:xfrm>
          <a:prstGeom prst="rect">
            <a:avLst/>
          </a:prstGeom>
        </p:spPr>
      </p:pic>
      <p:sp>
        <p:nvSpPr>
          <p:cNvPr id="8194" name="Rectangle 2" hidden="1"/>
          <p:cNvSpPr>
            <a:spLocks noGrp="1" noChangeArrowheads="1"/>
          </p:cNvSpPr>
          <p:nvPr>
            <p:ph type="title"/>
          </p:nvPr>
        </p:nvSpPr>
        <p:spPr/>
        <p:txBody>
          <a:bodyPr/>
          <a:lstStyle/>
          <a:p>
            <a:pPr eaLnBrk="1" hangingPunct="1"/>
            <a:r>
              <a:rPr lang="en-US" altLang="en-US">
                <a:solidFill>
                  <a:schemeClr val="bg1"/>
                </a:solidFill>
              </a:rPr>
              <a:t>Fishermen on Sea of Galilee</a:t>
            </a:r>
          </a:p>
        </p:txBody>
      </p:sp>
      <p:sp>
        <p:nvSpPr>
          <p:cNvPr id="8196" name="Text Box 4"/>
          <p:cNvSpPr txBox="1">
            <a:spLocks noChangeArrowheads="1"/>
          </p:cNvSpPr>
          <p:nvPr/>
        </p:nvSpPr>
        <p:spPr bwMode="auto">
          <a:xfrm>
            <a:off x="0" y="6400800"/>
            <a:ext cx="9144000" cy="457200"/>
          </a:xfrm>
          <a:prstGeom prst="rect">
            <a:avLst/>
          </a:prstGeom>
        </p:spPr>
        <p:txBody>
          <a:bodyPr/>
          <a:lstStyle>
            <a:defPPr>
              <a:defRPr lang="en-US"/>
            </a:defPPr>
            <a:lvl1pPr algn="ctr" eaLnBrk="1" hangingPunct="1">
              <a:defRPr>
                <a:solidFill>
                  <a:schemeClr val="bg1"/>
                </a:solidFill>
                <a:effectLst>
                  <a:glow rad="76200">
                    <a:schemeClr val="tx1">
                      <a:alpha val="60000"/>
                    </a:schemeClr>
                  </a:glow>
                </a:effectLst>
                <a:latin typeface="+mj-lt"/>
                <a:cs typeface="Calibri"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US" dirty="0">
                <a:solidFill>
                  <a:schemeClr val="tx1"/>
                </a:solidFill>
                <a:effectLst>
                  <a:glow rad="76200">
                    <a:schemeClr val="bg1">
                      <a:alpha val="60000"/>
                    </a:schemeClr>
                  </a:glow>
                </a:effectLst>
              </a:rPr>
              <a:t>Fishermen on Sea of Galilee</a:t>
            </a:r>
          </a:p>
        </p:txBody>
      </p:sp>
    </p:spTree>
    <p:extLst>
      <p:ext uri="{BB962C8B-B14F-4D97-AF65-F5344CB8AC3E}">
        <p14:creationId xmlns:p14="http://schemas.microsoft.com/office/powerpoint/2010/main" val="330904381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Rectangle 2" hidden="1"/>
          <p:cNvSpPr>
            <a:spLocks noGrp="1" noChangeArrowheads="1"/>
          </p:cNvSpPr>
          <p:nvPr>
            <p:ph type="title"/>
          </p:nvPr>
        </p:nvSpPr>
        <p:spPr/>
        <p:txBody>
          <a:bodyPr/>
          <a:lstStyle/>
          <a:p>
            <a:pPr eaLnBrk="1" hangingPunct="1"/>
            <a:r>
              <a:rPr lang="en-US" altLang="en-US">
                <a:solidFill>
                  <a:schemeClr val="bg1"/>
                </a:solidFill>
              </a:rPr>
              <a:t>Fisherman casting net</a:t>
            </a:r>
          </a:p>
        </p:txBody>
      </p:sp>
      <p:pic>
        <p:nvPicPr>
          <p:cNvPr id="9219" name="Picture 3" descr="04201uSea of Galilee, casting net"/>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125663" y="1588"/>
            <a:ext cx="4892675"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4"/>
          <p:cNvSpPr txBox="1">
            <a:spLocks noChangeArrowheads="1"/>
          </p:cNvSpPr>
          <p:nvPr/>
        </p:nvSpPr>
        <p:spPr bwMode="auto">
          <a:xfrm>
            <a:off x="2133600" y="6400800"/>
            <a:ext cx="4876800" cy="457200"/>
          </a:xfrm>
          <a:prstGeom prst="rect">
            <a:avLst/>
          </a:prstGeom>
        </p:spPr>
        <p:txBody>
          <a:bodyPr/>
          <a:lstStyle>
            <a:defPPr>
              <a:defRPr lang="en-US"/>
            </a:defPPr>
            <a:lvl1pPr algn="ctr" eaLnBrk="1" hangingPunct="1">
              <a:defRPr>
                <a:solidFill>
                  <a:schemeClr val="bg1"/>
                </a:solidFill>
                <a:effectLst>
                  <a:glow rad="76200">
                    <a:schemeClr val="tx1">
                      <a:alpha val="60000"/>
                    </a:schemeClr>
                  </a:glow>
                </a:effectLst>
                <a:latin typeface="+mj-lt"/>
                <a:cs typeface="Calibri"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US" dirty="0">
                <a:solidFill>
                  <a:schemeClr val="tx1"/>
                </a:solidFill>
                <a:effectLst>
                  <a:glow rad="76200">
                    <a:schemeClr val="bg1">
                      <a:alpha val="60000"/>
                    </a:schemeClr>
                  </a:glow>
                </a:effectLst>
              </a:rPr>
              <a:t>Fisherman casting net</a:t>
            </a:r>
          </a:p>
        </p:txBody>
      </p:sp>
    </p:spTree>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couple of people in a boat&#10;&#10;Description automatically generated">
            <a:extLst>
              <a:ext uri="{FF2B5EF4-FFF2-40B4-BE49-F238E27FC236}">
                <a16:creationId xmlns:a16="http://schemas.microsoft.com/office/drawing/2014/main" id="{24B1FAEC-76B4-98A4-BD69-D14FEC70A7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4456" y="0"/>
            <a:ext cx="4895088" cy="6858000"/>
          </a:xfrm>
          <a:prstGeom prst="rect">
            <a:avLst/>
          </a:prstGeom>
        </p:spPr>
      </p:pic>
      <p:sp>
        <p:nvSpPr>
          <p:cNvPr id="9218" name="Rectangle 2" hidden="1"/>
          <p:cNvSpPr>
            <a:spLocks noGrp="1" noChangeArrowheads="1"/>
          </p:cNvSpPr>
          <p:nvPr>
            <p:ph type="title"/>
          </p:nvPr>
        </p:nvSpPr>
        <p:spPr/>
        <p:txBody>
          <a:bodyPr/>
          <a:lstStyle/>
          <a:p>
            <a:pPr eaLnBrk="1" hangingPunct="1"/>
            <a:r>
              <a:rPr lang="en-US" altLang="en-US">
                <a:solidFill>
                  <a:schemeClr val="bg1"/>
                </a:solidFill>
              </a:rPr>
              <a:t>Fisherman casting net</a:t>
            </a:r>
          </a:p>
        </p:txBody>
      </p:sp>
      <p:sp>
        <p:nvSpPr>
          <p:cNvPr id="9220" name="Text Box 4"/>
          <p:cNvSpPr txBox="1">
            <a:spLocks noChangeArrowheads="1"/>
          </p:cNvSpPr>
          <p:nvPr/>
        </p:nvSpPr>
        <p:spPr bwMode="auto">
          <a:xfrm>
            <a:off x="2133600" y="6400800"/>
            <a:ext cx="4876800" cy="457200"/>
          </a:xfrm>
          <a:prstGeom prst="rect">
            <a:avLst/>
          </a:prstGeom>
        </p:spPr>
        <p:txBody>
          <a:bodyPr/>
          <a:lstStyle>
            <a:defPPr>
              <a:defRPr lang="en-US"/>
            </a:defPPr>
            <a:lvl1pPr algn="ctr" eaLnBrk="1" hangingPunct="1">
              <a:defRPr>
                <a:solidFill>
                  <a:schemeClr val="bg1"/>
                </a:solidFill>
                <a:effectLst>
                  <a:glow rad="76200">
                    <a:schemeClr val="tx1">
                      <a:alpha val="60000"/>
                    </a:schemeClr>
                  </a:glow>
                </a:effectLst>
                <a:latin typeface="+mj-lt"/>
                <a:cs typeface="Calibri"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US" dirty="0">
                <a:solidFill>
                  <a:schemeClr val="tx1"/>
                </a:solidFill>
                <a:effectLst>
                  <a:glow rad="76200">
                    <a:schemeClr val="bg1">
                      <a:alpha val="60000"/>
                    </a:schemeClr>
                  </a:glow>
                </a:effectLst>
              </a:rPr>
              <a:t>Fisherman casting net</a:t>
            </a:r>
          </a:p>
        </p:txBody>
      </p:sp>
    </p:spTree>
    <p:extLst>
      <p:ext uri="{BB962C8B-B14F-4D97-AF65-F5344CB8AC3E}">
        <p14:creationId xmlns:p14="http://schemas.microsoft.com/office/powerpoint/2010/main" val="1108428841"/>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Rectangle 2" hidden="1"/>
          <p:cNvSpPr>
            <a:spLocks noGrp="1" noChangeArrowheads="1"/>
          </p:cNvSpPr>
          <p:nvPr>
            <p:ph type="title"/>
          </p:nvPr>
        </p:nvSpPr>
        <p:spPr/>
        <p:txBody>
          <a:bodyPr/>
          <a:lstStyle/>
          <a:p>
            <a:pPr eaLnBrk="1" hangingPunct="1"/>
            <a:r>
              <a:rPr lang="en-US" altLang="en-US"/>
              <a:t>Fisherman throwing net at sunset</a:t>
            </a:r>
          </a:p>
        </p:txBody>
      </p:sp>
      <p:sp>
        <p:nvSpPr>
          <p:cNvPr id="10244" name="Text Box 4"/>
          <p:cNvSpPr txBox="1">
            <a:spLocks noChangeArrowheads="1"/>
          </p:cNvSpPr>
          <p:nvPr/>
        </p:nvSpPr>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a:t>Fisherman throwing net at sunset</a:t>
            </a:r>
          </a:p>
        </p:txBody>
      </p:sp>
      <p:pic>
        <p:nvPicPr>
          <p:cNvPr id="4" name="Picture 3" descr="A person fishing on a boat&#10;&#10;Description automatically generated">
            <a:extLst>
              <a:ext uri="{FF2B5EF4-FFF2-40B4-BE49-F238E27FC236}">
                <a16:creationId xmlns:a16="http://schemas.microsoft.com/office/drawing/2014/main" id="{EF85B0DC-812B-3A89-8491-B292D96430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421348"/>
          </a:xfrm>
          <a:prstGeom prst="rect">
            <a:avLst/>
          </a:prstGeom>
        </p:spPr>
      </p:pic>
    </p:spTree>
    <p:extLst>
      <p:ext uri="{BB962C8B-B14F-4D97-AF65-F5344CB8AC3E}">
        <p14:creationId xmlns:p14="http://schemas.microsoft.com/office/powerpoint/2010/main" val="2082398369"/>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Rectangle 2" hidden="1"/>
          <p:cNvSpPr>
            <a:spLocks noGrp="1" noChangeArrowheads="1"/>
          </p:cNvSpPr>
          <p:nvPr>
            <p:ph type="title"/>
          </p:nvPr>
        </p:nvSpPr>
        <p:spPr/>
        <p:txBody>
          <a:bodyPr/>
          <a:lstStyle/>
          <a:p>
            <a:pPr eaLnBrk="1" hangingPunct="1"/>
            <a:r>
              <a:rPr lang="en-US" altLang="en-US"/>
              <a:t>Fisherman throwing net at sunset</a:t>
            </a:r>
          </a:p>
        </p:txBody>
      </p:sp>
      <p:sp>
        <p:nvSpPr>
          <p:cNvPr id="10244" name="Text Box 4"/>
          <p:cNvSpPr txBox="1">
            <a:spLocks noChangeArrowheads="1"/>
          </p:cNvSpPr>
          <p:nvPr/>
        </p:nvSpPr>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a:t>Fisherman throwing net at sunset</a:t>
            </a:r>
          </a:p>
        </p:txBody>
      </p:sp>
      <p:pic>
        <p:nvPicPr>
          <p:cNvPr id="4" name="Picture 3" descr="A boat on the water&#10;&#10;Description automatically generated">
            <a:extLst>
              <a:ext uri="{FF2B5EF4-FFF2-40B4-BE49-F238E27FC236}">
                <a16:creationId xmlns:a16="http://schemas.microsoft.com/office/drawing/2014/main" id="{D3CBCCF6-BC7F-15C4-5A2C-56FB31379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419088"/>
          </a:xfrm>
          <a:prstGeom prst="rect">
            <a:avLst/>
          </a:prstGeom>
        </p:spPr>
      </p:pic>
    </p:spTree>
    <p:extLst>
      <p:ext uri="{BB962C8B-B14F-4D97-AF65-F5344CB8AC3E}">
        <p14:creationId xmlns:p14="http://schemas.microsoft.com/office/powerpoint/2010/main" val="3776769396"/>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boat in the water&#10;&#10;Description automatically generated">
            <a:extLst>
              <a:ext uri="{FF2B5EF4-FFF2-40B4-BE49-F238E27FC236}">
                <a16:creationId xmlns:a16="http://schemas.microsoft.com/office/drawing/2014/main" id="{BADC6A71-FE61-3486-9D43-C9579410A9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280220"/>
          </a:xfrm>
          <a:prstGeom prst="rect">
            <a:avLst/>
          </a:prstGeom>
        </p:spPr>
      </p:pic>
      <p:sp>
        <p:nvSpPr>
          <p:cNvPr id="11266" name="Rectangle 2" hidden="1"/>
          <p:cNvSpPr>
            <a:spLocks noGrp="1" noChangeArrowheads="1"/>
          </p:cNvSpPr>
          <p:nvPr>
            <p:ph type="title"/>
          </p:nvPr>
        </p:nvSpPr>
        <p:spPr/>
        <p:txBody>
          <a:bodyPr/>
          <a:lstStyle/>
          <a:p>
            <a:pPr eaLnBrk="1" hangingPunct="1"/>
            <a:r>
              <a:rPr lang="en-US" altLang="en-US"/>
              <a:t>Fisherman drawing net at sunset</a:t>
            </a:r>
          </a:p>
        </p:txBody>
      </p:sp>
      <p:sp>
        <p:nvSpPr>
          <p:cNvPr id="11268" name="Text Box 4"/>
          <p:cNvSpPr txBox="1">
            <a:spLocks noChangeArrowheads="1"/>
          </p:cNvSpPr>
          <p:nvPr/>
        </p:nvSpPr>
        <p:spPr bwMode="auto">
          <a:xfrm>
            <a:off x="0" y="6324600"/>
            <a:ext cx="914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a:t>Fisherman drawing net at sunset</a:t>
            </a:r>
          </a:p>
        </p:txBody>
      </p:sp>
    </p:spTree>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sailboat in the water&#10;&#10;Description automatically generated">
            <a:extLst>
              <a:ext uri="{FF2B5EF4-FFF2-40B4-BE49-F238E27FC236}">
                <a16:creationId xmlns:a16="http://schemas.microsoft.com/office/drawing/2014/main" id="{A59A8531-B47A-82B6-9F05-330A6DD3A2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280220"/>
          </a:xfrm>
          <a:prstGeom prst="rect">
            <a:avLst/>
          </a:prstGeom>
        </p:spPr>
      </p:pic>
      <p:sp>
        <p:nvSpPr>
          <p:cNvPr id="11266" name="Rectangle 2" hidden="1"/>
          <p:cNvSpPr>
            <a:spLocks noGrp="1" noChangeArrowheads="1"/>
          </p:cNvSpPr>
          <p:nvPr>
            <p:ph type="title"/>
          </p:nvPr>
        </p:nvSpPr>
        <p:spPr/>
        <p:txBody>
          <a:bodyPr/>
          <a:lstStyle/>
          <a:p>
            <a:pPr eaLnBrk="1" hangingPunct="1"/>
            <a:r>
              <a:rPr lang="en-US" altLang="en-US"/>
              <a:t>Fisherman drawing net at sunset</a:t>
            </a:r>
          </a:p>
        </p:txBody>
      </p:sp>
      <p:sp>
        <p:nvSpPr>
          <p:cNvPr id="11268" name="Text Box 4"/>
          <p:cNvSpPr txBox="1">
            <a:spLocks noChangeArrowheads="1"/>
          </p:cNvSpPr>
          <p:nvPr/>
        </p:nvSpPr>
        <p:spPr bwMode="auto">
          <a:xfrm>
            <a:off x="0" y="6324600"/>
            <a:ext cx="914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a:t>Fisherman drawing net at sunset</a:t>
            </a:r>
          </a:p>
        </p:txBody>
      </p:sp>
    </p:spTree>
    <p:extLst>
      <p:ext uri="{BB962C8B-B14F-4D97-AF65-F5344CB8AC3E}">
        <p14:creationId xmlns:p14="http://schemas.microsoft.com/office/powerpoint/2010/main" val="1536801283"/>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erson standing in water with a net&#10;&#10;Description automatically generated">
            <a:extLst>
              <a:ext uri="{FF2B5EF4-FFF2-40B4-BE49-F238E27FC236}">
                <a16:creationId xmlns:a16="http://schemas.microsoft.com/office/drawing/2014/main" id="{0563C1D9-4FA9-E8C4-E1C9-C62439E86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 y="0"/>
            <a:ext cx="9137904" cy="6858000"/>
          </a:xfrm>
          <a:prstGeom prst="rect">
            <a:avLst/>
          </a:prstGeom>
        </p:spPr>
      </p:pic>
      <p:sp>
        <p:nvSpPr>
          <p:cNvPr id="12290" name="Rectangle 2" hidden="1"/>
          <p:cNvSpPr>
            <a:spLocks noGrp="1" noChangeArrowheads="1"/>
          </p:cNvSpPr>
          <p:nvPr>
            <p:ph type="title"/>
          </p:nvPr>
        </p:nvSpPr>
        <p:spPr/>
        <p:txBody>
          <a:bodyPr/>
          <a:lstStyle/>
          <a:p>
            <a:pPr eaLnBrk="1" hangingPunct="1"/>
            <a:r>
              <a:rPr lang="en-US" altLang="en-US" sz="2400"/>
              <a:t>Fisherman casting his net</a:t>
            </a:r>
            <a:endParaRPr lang="en-US" altLang="en-US"/>
          </a:p>
        </p:txBody>
      </p:sp>
      <p:sp>
        <p:nvSpPr>
          <p:cNvPr id="12292" name="Text Box 4"/>
          <p:cNvSpPr txBox="1">
            <a:spLocks noChangeArrowheads="1"/>
          </p:cNvSpPr>
          <p:nvPr/>
        </p:nvSpPr>
        <p:spPr bwMode="auto">
          <a:xfrm>
            <a:off x="0" y="6400800"/>
            <a:ext cx="9144000" cy="457200"/>
          </a:xfrm>
          <a:prstGeom prst="rect">
            <a:avLst/>
          </a:prstGeom>
        </p:spPr>
        <p:txBody>
          <a:bodyPr/>
          <a:lstStyle>
            <a:defPPr>
              <a:defRPr lang="en-US"/>
            </a:defPPr>
            <a:lvl1pPr algn="ctr" eaLnBrk="1" hangingPunct="1">
              <a:defRPr>
                <a:solidFill>
                  <a:schemeClr val="bg1"/>
                </a:solidFill>
                <a:effectLst>
                  <a:glow rad="76200">
                    <a:schemeClr val="tx1">
                      <a:alpha val="60000"/>
                    </a:schemeClr>
                  </a:glow>
                </a:effectLst>
                <a:latin typeface="+mj-lt"/>
                <a:cs typeface="Calibri"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US" dirty="0">
                <a:solidFill>
                  <a:schemeClr val="tx1"/>
                </a:solidFill>
                <a:effectLst>
                  <a:glow rad="76200">
                    <a:schemeClr val="bg1">
                      <a:alpha val="60000"/>
                    </a:schemeClr>
                  </a:glow>
                </a:effectLst>
              </a:rPr>
              <a:t>Fisherman casting his net</a:t>
            </a:r>
          </a:p>
        </p:txBody>
      </p:sp>
    </p:spTree>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person standing in the water&#10;&#10;Description automatically generated">
            <a:extLst>
              <a:ext uri="{FF2B5EF4-FFF2-40B4-BE49-F238E27FC236}">
                <a16:creationId xmlns:a16="http://schemas.microsoft.com/office/drawing/2014/main" id="{9B6C6090-181E-98D8-DF93-E00537BE39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 y="0"/>
            <a:ext cx="9137904" cy="6858000"/>
          </a:xfrm>
          <a:prstGeom prst="rect">
            <a:avLst/>
          </a:prstGeom>
        </p:spPr>
      </p:pic>
      <p:sp>
        <p:nvSpPr>
          <p:cNvPr id="12290" name="Rectangle 2" hidden="1"/>
          <p:cNvSpPr>
            <a:spLocks noGrp="1" noChangeArrowheads="1"/>
          </p:cNvSpPr>
          <p:nvPr>
            <p:ph type="title"/>
          </p:nvPr>
        </p:nvSpPr>
        <p:spPr/>
        <p:txBody>
          <a:bodyPr/>
          <a:lstStyle/>
          <a:p>
            <a:pPr eaLnBrk="1" hangingPunct="1"/>
            <a:r>
              <a:rPr lang="en-US" altLang="en-US" sz="2400"/>
              <a:t>Fisherman casting his net</a:t>
            </a:r>
            <a:endParaRPr lang="en-US" altLang="en-US"/>
          </a:p>
        </p:txBody>
      </p:sp>
      <p:sp>
        <p:nvSpPr>
          <p:cNvPr id="12292" name="Text Box 4"/>
          <p:cNvSpPr txBox="1">
            <a:spLocks noChangeArrowheads="1"/>
          </p:cNvSpPr>
          <p:nvPr/>
        </p:nvSpPr>
        <p:spPr bwMode="auto">
          <a:xfrm>
            <a:off x="0" y="6400800"/>
            <a:ext cx="9144000" cy="457200"/>
          </a:xfrm>
          <a:prstGeom prst="rect">
            <a:avLst/>
          </a:prstGeom>
        </p:spPr>
        <p:txBody>
          <a:bodyPr/>
          <a:lstStyle>
            <a:defPPr>
              <a:defRPr lang="en-US"/>
            </a:defPPr>
            <a:lvl1pPr algn="ctr" eaLnBrk="1" hangingPunct="1">
              <a:defRPr>
                <a:solidFill>
                  <a:schemeClr val="bg1"/>
                </a:solidFill>
                <a:effectLst>
                  <a:glow rad="76200">
                    <a:schemeClr val="tx1">
                      <a:alpha val="60000"/>
                    </a:schemeClr>
                  </a:glow>
                </a:effectLst>
                <a:latin typeface="+mj-lt"/>
                <a:cs typeface="Calibri"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US" dirty="0">
                <a:solidFill>
                  <a:schemeClr val="tx1"/>
                </a:solidFill>
                <a:effectLst>
                  <a:glow rad="76200">
                    <a:schemeClr val="bg1">
                      <a:alpha val="60000"/>
                    </a:schemeClr>
                  </a:glow>
                </a:effectLst>
              </a:rPr>
              <a:t>Fisherman casting his net</a:t>
            </a:r>
          </a:p>
        </p:txBody>
      </p:sp>
    </p:spTree>
    <p:extLst>
      <p:ext uri="{BB962C8B-B14F-4D97-AF65-F5344CB8AC3E}">
        <p14:creationId xmlns:p14="http://schemas.microsoft.com/office/powerpoint/2010/main" val="427688066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group of people on a boat&#10;&#10;Description automatically generated">
            <a:extLst>
              <a:ext uri="{FF2B5EF4-FFF2-40B4-BE49-F238E27FC236}">
                <a16:creationId xmlns:a16="http://schemas.microsoft.com/office/drawing/2014/main" id="{431E9B59-8BA9-38F2-7ACD-0DC6473863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098" name="Rectangle 2" hidden="1"/>
          <p:cNvSpPr>
            <a:spLocks noGrp="1" noChangeArrowheads="1"/>
          </p:cNvSpPr>
          <p:nvPr>
            <p:ph type="title"/>
          </p:nvPr>
        </p:nvSpPr>
        <p:spPr>
          <a:xfrm>
            <a:off x="0" y="6324600"/>
            <a:ext cx="9144000" cy="533400"/>
          </a:xfrm>
        </p:spPr>
        <p:txBody>
          <a:bodyPr/>
          <a:lstStyle/>
          <a:p>
            <a:r>
              <a:rPr lang="en-US" altLang="en-US"/>
              <a:t>Sea of Galilee with fishermen</a:t>
            </a:r>
          </a:p>
        </p:txBody>
      </p:sp>
      <p:sp>
        <p:nvSpPr>
          <p:cNvPr id="4100" name="Text Box 4"/>
          <p:cNvSpPr txBox="1">
            <a:spLocks noChangeArrowheads="1"/>
          </p:cNvSpPr>
          <p:nvPr/>
        </p:nvSpPr>
        <p:spPr bwMode="auto">
          <a:xfrm>
            <a:off x="0" y="6400800"/>
            <a:ext cx="9144000" cy="457200"/>
          </a:xfrm>
          <a:prstGeom prst="rect">
            <a:avLst/>
          </a:prstGeom>
        </p:spPr>
        <p:txBody>
          <a:bodyPr/>
          <a:lstStyle>
            <a:defPPr>
              <a:defRPr lang="en-US"/>
            </a:defPPr>
            <a:lvl1pPr algn="ctr" eaLnBrk="1" hangingPunct="1">
              <a:defRPr>
                <a:solidFill>
                  <a:schemeClr val="bg1"/>
                </a:solidFill>
                <a:effectLst>
                  <a:glow rad="76200">
                    <a:schemeClr val="tx1">
                      <a:alpha val="60000"/>
                    </a:schemeClr>
                  </a:glow>
                </a:effectLst>
                <a:latin typeface="+mj-lt"/>
                <a:cs typeface="Calibri"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US" dirty="0">
                <a:solidFill>
                  <a:schemeClr val="tx1"/>
                </a:solidFill>
                <a:effectLst>
                  <a:glow rad="76200">
                    <a:schemeClr val="bg1">
                      <a:alpha val="60000"/>
                    </a:schemeClr>
                  </a:glow>
                </a:effectLst>
              </a:rPr>
              <a:t>Sea of Galilee with fishermen</a:t>
            </a:r>
          </a:p>
        </p:txBody>
      </p:sp>
    </p:spTree>
    <p:extLst>
      <p:ext uri="{BB962C8B-B14F-4D97-AF65-F5344CB8AC3E}">
        <p14:creationId xmlns:p14="http://schemas.microsoft.com/office/powerpoint/2010/main" val="3309005087"/>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Rectangle 2" hidden="1"/>
          <p:cNvSpPr>
            <a:spLocks noGrp="1" noChangeArrowheads="1"/>
          </p:cNvSpPr>
          <p:nvPr>
            <p:ph type="title"/>
          </p:nvPr>
        </p:nvSpPr>
        <p:spPr/>
        <p:txBody>
          <a:bodyPr/>
          <a:lstStyle/>
          <a:p>
            <a:pPr eaLnBrk="1" hangingPunct="1"/>
            <a:r>
              <a:rPr lang="en-US" altLang="en-US"/>
              <a:t>Fisherman with cast net</a:t>
            </a:r>
          </a:p>
        </p:txBody>
      </p:sp>
      <p:pic>
        <p:nvPicPr>
          <p:cNvPr id="13315" name="Picture 3" descr="05156uSea of Galilee, fisherman drawing in his net"/>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171700" y="1588"/>
            <a:ext cx="48006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4"/>
          <p:cNvSpPr txBox="1">
            <a:spLocks noChangeArrowheads="1"/>
          </p:cNvSpPr>
          <p:nvPr/>
        </p:nvSpPr>
        <p:spPr bwMode="auto">
          <a:xfrm>
            <a:off x="0" y="5638800"/>
            <a:ext cx="2133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a:t>Fisherman with cast net</a:t>
            </a:r>
          </a:p>
        </p:txBody>
      </p:sp>
    </p:spTree>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erson fishing in the water&#10;&#10;Description automatically generated">
            <a:extLst>
              <a:ext uri="{FF2B5EF4-FFF2-40B4-BE49-F238E27FC236}">
                <a16:creationId xmlns:a16="http://schemas.microsoft.com/office/drawing/2014/main" id="{E30503ED-A50C-6A32-975E-44C7ABAC7B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3224" y="0"/>
            <a:ext cx="4797552" cy="6858000"/>
          </a:xfrm>
          <a:prstGeom prst="rect">
            <a:avLst/>
          </a:prstGeom>
        </p:spPr>
      </p:pic>
      <p:sp>
        <p:nvSpPr>
          <p:cNvPr id="13314" name="Rectangle 2" hidden="1"/>
          <p:cNvSpPr>
            <a:spLocks noGrp="1" noChangeArrowheads="1"/>
          </p:cNvSpPr>
          <p:nvPr>
            <p:ph type="title"/>
          </p:nvPr>
        </p:nvSpPr>
        <p:spPr/>
        <p:txBody>
          <a:bodyPr/>
          <a:lstStyle/>
          <a:p>
            <a:pPr eaLnBrk="1" hangingPunct="1"/>
            <a:r>
              <a:rPr lang="en-US" altLang="en-US"/>
              <a:t>Fisherman with cast net</a:t>
            </a:r>
          </a:p>
        </p:txBody>
      </p:sp>
      <p:sp>
        <p:nvSpPr>
          <p:cNvPr id="13316" name="Text Box 4"/>
          <p:cNvSpPr txBox="1">
            <a:spLocks noChangeArrowheads="1"/>
          </p:cNvSpPr>
          <p:nvPr/>
        </p:nvSpPr>
        <p:spPr bwMode="auto">
          <a:xfrm>
            <a:off x="0" y="5638800"/>
            <a:ext cx="2133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a:t>Fisherman with cast net</a:t>
            </a:r>
          </a:p>
        </p:txBody>
      </p:sp>
    </p:spTree>
    <p:extLst>
      <p:ext uri="{BB962C8B-B14F-4D97-AF65-F5344CB8AC3E}">
        <p14:creationId xmlns:p14="http://schemas.microsoft.com/office/powerpoint/2010/main" val="3949931253"/>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Rectangle 2" hidden="1"/>
          <p:cNvSpPr>
            <a:spLocks noGrp="1" noChangeArrowheads="1"/>
          </p:cNvSpPr>
          <p:nvPr>
            <p:ph type="title"/>
          </p:nvPr>
        </p:nvSpPr>
        <p:spPr/>
        <p:txBody>
          <a:bodyPr/>
          <a:lstStyle/>
          <a:p>
            <a:pPr eaLnBrk="1" hangingPunct="1"/>
            <a:r>
              <a:rPr lang="en-US" altLang="en-US"/>
              <a:t>Fisherman casting net at Capernaum</a:t>
            </a:r>
          </a:p>
        </p:txBody>
      </p:sp>
      <p:sp>
        <p:nvSpPr>
          <p:cNvPr id="14340" name="Text Box 4"/>
          <p:cNvSpPr txBox="1">
            <a:spLocks noChangeArrowheads="1"/>
          </p:cNvSpPr>
          <p:nvPr/>
        </p:nvSpPr>
        <p:spPr bwMode="auto">
          <a:xfrm>
            <a:off x="0" y="5486400"/>
            <a:ext cx="2590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a:t>Fisherman casting net at Capernaum</a:t>
            </a:r>
          </a:p>
        </p:txBody>
      </p:sp>
      <p:pic>
        <p:nvPicPr>
          <p:cNvPr id="3" name="Picture 2" descr="A person standing in water&#10;&#10;Description automatically generated">
            <a:extLst>
              <a:ext uri="{FF2B5EF4-FFF2-40B4-BE49-F238E27FC236}">
                <a16:creationId xmlns:a16="http://schemas.microsoft.com/office/drawing/2014/main" id="{936FBB34-0471-0C30-DC8E-AD847AB24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880" y="0"/>
            <a:ext cx="5102352" cy="6858000"/>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Rectangle 2" hidden="1"/>
          <p:cNvSpPr>
            <a:spLocks noGrp="1" noChangeArrowheads="1"/>
          </p:cNvSpPr>
          <p:nvPr>
            <p:ph type="title"/>
          </p:nvPr>
        </p:nvSpPr>
        <p:spPr/>
        <p:txBody>
          <a:bodyPr/>
          <a:lstStyle/>
          <a:p>
            <a:pPr eaLnBrk="1" hangingPunct="1"/>
            <a:r>
              <a:rPr lang="en-US" altLang="en-US"/>
              <a:t>Fisherman casting net at Capernaum</a:t>
            </a:r>
          </a:p>
        </p:txBody>
      </p:sp>
      <p:sp>
        <p:nvSpPr>
          <p:cNvPr id="14340" name="Text Box 4"/>
          <p:cNvSpPr txBox="1">
            <a:spLocks noChangeArrowheads="1"/>
          </p:cNvSpPr>
          <p:nvPr/>
        </p:nvSpPr>
        <p:spPr bwMode="auto">
          <a:xfrm>
            <a:off x="0" y="5486400"/>
            <a:ext cx="2590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dirty="0"/>
              <a:t>Fisherman casting net at Capernaum</a:t>
            </a:r>
          </a:p>
        </p:txBody>
      </p:sp>
      <p:pic>
        <p:nvPicPr>
          <p:cNvPr id="4" name="Picture 3" descr="A person standing on a rocky shore&#10;&#10;Description automatically generated">
            <a:extLst>
              <a:ext uri="{FF2B5EF4-FFF2-40B4-BE49-F238E27FC236}">
                <a16:creationId xmlns:a16="http://schemas.microsoft.com/office/drawing/2014/main" id="{494C27C1-54EF-DA4F-56FF-B4ADC4A3C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880" y="0"/>
            <a:ext cx="5102352" cy="6858000"/>
          </a:xfrm>
          <a:prstGeom prst="rect">
            <a:avLst/>
          </a:prstGeom>
        </p:spPr>
      </p:pic>
    </p:spTree>
    <p:extLst>
      <p:ext uri="{BB962C8B-B14F-4D97-AF65-F5344CB8AC3E}">
        <p14:creationId xmlns:p14="http://schemas.microsoft.com/office/powerpoint/2010/main" val="3025033962"/>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group of people on a boat&#10;&#10;Description automatically generated">
            <a:extLst>
              <a:ext uri="{FF2B5EF4-FFF2-40B4-BE49-F238E27FC236}">
                <a16:creationId xmlns:a16="http://schemas.microsoft.com/office/drawing/2014/main" id="{95FA4359-7131-6386-EC24-48F0CA65D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 y="0"/>
            <a:ext cx="9137904" cy="6858000"/>
          </a:xfrm>
          <a:prstGeom prst="rect">
            <a:avLst/>
          </a:prstGeom>
        </p:spPr>
      </p:pic>
      <p:sp>
        <p:nvSpPr>
          <p:cNvPr id="15362" name="Rectangle 2" hidden="1"/>
          <p:cNvSpPr>
            <a:spLocks noGrp="1" noChangeArrowheads="1"/>
          </p:cNvSpPr>
          <p:nvPr>
            <p:ph type="title"/>
          </p:nvPr>
        </p:nvSpPr>
        <p:spPr/>
        <p:txBody>
          <a:bodyPr/>
          <a:lstStyle/>
          <a:p>
            <a:pPr eaLnBrk="1" hangingPunct="1"/>
            <a:r>
              <a:rPr lang="en-US" altLang="en-US">
                <a:solidFill>
                  <a:schemeClr val="bg1"/>
                </a:solidFill>
              </a:rPr>
              <a:t>Fishermen letting down nets</a:t>
            </a:r>
          </a:p>
        </p:txBody>
      </p:sp>
      <p:sp>
        <p:nvSpPr>
          <p:cNvPr id="15364" name="Text Box 4"/>
          <p:cNvSpPr txBox="1">
            <a:spLocks noChangeArrowheads="1"/>
          </p:cNvSpPr>
          <p:nvPr/>
        </p:nvSpPr>
        <p:spPr bwMode="auto">
          <a:xfrm>
            <a:off x="0" y="6400800"/>
            <a:ext cx="9144000" cy="457200"/>
          </a:xfrm>
          <a:prstGeom prst="rect">
            <a:avLst/>
          </a:prstGeom>
        </p:spPr>
        <p:txBody>
          <a:bodyPr/>
          <a:lstStyle>
            <a:defPPr>
              <a:defRPr lang="en-US"/>
            </a:defPPr>
            <a:lvl1pPr algn="ctr" eaLnBrk="1" hangingPunct="1">
              <a:defRPr>
                <a:solidFill>
                  <a:schemeClr val="bg1"/>
                </a:solidFill>
                <a:effectLst>
                  <a:glow rad="76200">
                    <a:schemeClr val="tx1">
                      <a:alpha val="60000"/>
                    </a:schemeClr>
                  </a:glow>
                </a:effectLst>
                <a:latin typeface="+mj-lt"/>
                <a:cs typeface="Calibri"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US" dirty="0">
                <a:solidFill>
                  <a:schemeClr val="tx1"/>
                </a:solidFill>
                <a:effectLst>
                  <a:glow rad="76200">
                    <a:schemeClr val="bg1">
                      <a:alpha val="60000"/>
                    </a:schemeClr>
                  </a:glow>
                </a:effectLst>
              </a:rPr>
              <a:t>Fishermen letting down nets</a:t>
            </a:r>
          </a:p>
        </p:txBody>
      </p:sp>
    </p:spTree>
    <p:extLst>
      <p:ext uri="{BB962C8B-B14F-4D97-AF65-F5344CB8AC3E}">
        <p14:creationId xmlns:p14="http://schemas.microsoft.com/office/powerpoint/2010/main" val="3623427153"/>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A group of people on a boat&#10;&#10;Description automatically generated">
            <a:extLst>
              <a:ext uri="{FF2B5EF4-FFF2-40B4-BE49-F238E27FC236}">
                <a16:creationId xmlns:a16="http://schemas.microsoft.com/office/drawing/2014/main" id="{436D1904-2231-360C-4810-BB30CB18FD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 y="0"/>
            <a:ext cx="9137904" cy="6858000"/>
          </a:xfrm>
          <a:prstGeom prst="rect">
            <a:avLst/>
          </a:prstGeom>
        </p:spPr>
      </p:pic>
      <p:sp>
        <p:nvSpPr>
          <p:cNvPr id="15362" name="Rectangle 2" hidden="1"/>
          <p:cNvSpPr>
            <a:spLocks noGrp="1" noChangeArrowheads="1"/>
          </p:cNvSpPr>
          <p:nvPr>
            <p:ph type="title"/>
          </p:nvPr>
        </p:nvSpPr>
        <p:spPr/>
        <p:txBody>
          <a:bodyPr/>
          <a:lstStyle/>
          <a:p>
            <a:pPr eaLnBrk="1" hangingPunct="1"/>
            <a:r>
              <a:rPr lang="en-US" altLang="en-US">
                <a:solidFill>
                  <a:schemeClr val="bg1"/>
                </a:solidFill>
              </a:rPr>
              <a:t>Fishermen letting down nets</a:t>
            </a:r>
          </a:p>
        </p:txBody>
      </p:sp>
      <p:sp>
        <p:nvSpPr>
          <p:cNvPr id="15364" name="Text Box 4"/>
          <p:cNvSpPr txBox="1">
            <a:spLocks noChangeArrowheads="1"/>
          </p:cNvSpPr>
          <p:nvPr/>
        </p:nvSpPr>
        <p:spPr bwMode="auto">
          <a:xfrm>
            <a:off x="0" y="6400800"/>
            <a:ext cx="9144000" cy="457200"/>
          </a:xfrm>
          <a:prstGeom prst="rect">
            <a:avLst/>
          </a:prstGeom>
        </p:spPr>
        <p:txBody>
          <a:bodyPr/>
          <a:lstStyle>
            <a:defPPr>
              <a:defRPr lang="en-US"/>
            </a:defPPr>
            <a:lvl1pPr algn="ctr" eaLnBrk="1" hangingPunct="1">
              <a:defRPr>
                <a:solidFill>
                  <a:schemeClr val="bg1"/>
                </a:solidFill>
                <a:effectLst>
                  <a:glow rad="76200">
                    <a:schemeClr val="tx1">
                      <a:alpha val="60000"/>
                    </a:schemeClr>
                  </a:glow>
                </a:effectLst>
                <a:latin typeface="+mj-lt"/>
                <a:cs typeface="Calibri"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US" dirty="0">
                <a:solidFill>
                  <a:schemeClr val="tx1"/>
                </a:solidFill>
                <a:effectLst>
                  <a:glow rad="76200">
                    <a:schemeClr val="bg1">
                      <a:alpha val="60000"/>
                    </a:schemeClr>
                  </a:glow>
                </a:effectLst>
              </a:rPr>
              <a:t>Fishermen letting down nets</a:t>
            </a:r>
          </a:p>
        </p:txBody>
      </p:sp>
    </p:spTree>
    <p:extLst>
      <p:ext uri="{BB962C8B-B14F-4D97-AF65-F5344CB8AC3E}">
        <p14:creationId xmlns:p14="http://schemas.microsoft.com/office/powerpoint/2010/main" val="3160035207"/>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group of people fishing in the water&#10;&#10;Description automatically generated">
            <a:extLst>
              <a:ext uri="{FF2B5EF4-FFF2-40B4-BE49-F238E27FC236}">
                <a16:creationId xmlns:a16="http://schemas.microsoft.com/office/drawing/2014/main" id="{8BDEB658-F4A8-C63B-A945-AA9691B099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429375"/>
          </a:xfrm>
          <a:prstGeom prst="rect">
            <a:avLst/>
          </a:prstGeom>
        </p:spPr>
      </p:pic>
      <p:sp>
        <p:nvSpPr>
          <p:cNvPr id="16386" name="Rectangle 2" hidden="1"/>
          <p:cNvSpPr>
            <a:spLocks noGrp="1" noChangeArrowheads="1"/>
          </p:cNvSpPr>
          <p:nvPr>
            <p:ph type="title"/>
          </p:nvPr>
        </p:nvSpPr>
        <p:spPr/>
        <p:txBody>
          <a:bodyPr/>
          <a:lstStyle/>
          <a:p>
            <a:pPr eaLnBrk="1" hangingPunct="1"/>
            <a:r>
              <a:rPr lang="en-US" altLang="en-US"/>
              <a:t>Fishermen drawing in dragnet</a:t>
            </a:r>
          </a:p>
        </p:txBody>
      </p:sp>
      <p:sp>
        <p:nvSpPr>
          <p:cNvPr id="16388" name="Text Box 4"/>
          <p:cNvSpPr txBox="1">
            <a:spLocks noChangeArrowheads="1"/>
          </p:cNvSpPr>
          <p:nvPr/>
        </p:nvSpPr>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a:t>Fishermen drawing in dragnet</a:t>
            </a:r>
          </a:p>
        </p:txBody>
      </p:sp>
    </p:spTree>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group of people fishing in the water&#10;&#10;Description automatically generated">
            <a:extLst>
              <a:ext uri="{FF2B5EF4-FFF2-40B4-BE49-F238E27FC236}">
                <a16:creationId xmlns:a16="http://schemas.microsoft.com/office/drawing/2014/main" id="{8A6B4C5A-8AF6-61A7-3248-53C28BC134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429375"/>
          </a:xfrm>
          <a:prstGeom prst="rect">
            <a:avLst/>
          </a:prstGeom>
        </p:spPr>
      </p:pic>
      <p:sp>
        <p:nvSpPr>
          <p:cNvPr id="16386" name="Rectangle 2" hidden="1"/>
          <p:cNvSpPr>
            <a:spLocks noGrp="1" noChangeArrowheads="1"/>
          </p:cNvSpPr>
          <p:nvPr>
            <p:ph type="title"/>
          </p:nvPr>
        </p:nvSpPr>
        <p:spPr/>
        <p:txBody>
          <a:bodyPr/>
          <a:lstStyle/>
          <a:p>
            <a:pPr eaLnBrk="1" hangingPunct="1"/>
            <a:r>
              <a:rPr lang="en-US" altLang="en-US"/>
              <a:t>Fishermen drawing in dragnet</a:t>
            </a:r>
          </a:p>
        </p:txBody>
      </p:sp>
      <p:sp>
        <p:nvSpPr>
          <p:cNvPr id="16388" name="Text Box 4"/>
          <p:cNvSpPr txBox="1">
            <a:spLocks noChangeArrowheads="1"/>
          </p:cNvSpPr>
          <p:nvPr/>
        </p:nvSpPr>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a:t>Fishermen drawing in dragnet</a:t>
            </a:r>
          </a:p>
        </p:txBody>
      </p:sp>
    </p:spTree>
    <p:extLst>
      <p:ext uri="{BB962C8B-B14F-4D97-AF65-F5344CB8AC3E}">
        <p14:creationId xmlns:p14="http://schemas.microsoft.com/office/powerpoint/2010/main" val="1055222364"/>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Rectangle 2" hidden="1"/>
          <p:cNvSpPr>
            <a:spLocks noGrp="1" noChangeArrowheads="1"/>
          </p:cNvSpPr>
          <p:nvPr>
            <p:ph type="title"/>
          </p:nvPr>
        </p:nvSpPr>
        <p:spPr/>
        <p:txBody>
          <a:bodyPr/>
          <a:lstStyle/>
          <a:p>
            <a:pPr eaLnBrk="1" hangingPunct="1"/>
            <a:r>
              <a:rPr lang="en-US" altLang="en-US"/>
              <a:t>Fishermen drawing in dragnet</a:t>
            </a:r>
          </a:p>
        </p:txBody>
      </p:sp>
      <p:pic>
        <p:nvPicPr>
          <p:cNvPr id="17411" name="Picture 3" descr="05687uGalilee fisherman slides, drawing in dragnet"/>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097088" y="1588"/>
            <a:ext cx="4949825"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4"/>
          <p:cNvSpPr txBox="1">
            <a:spLocks noChangeArrowheads="1"/>
          </p:cNvSpPr>
          <p:nvPr/>
        </p:nvSpPr>
        <p:spPr bwMode="auto">
          <a:xfrm>
            <a:off x="0" y="5410200"/>
            <a:ext cx="2133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charset="0"/>
                <a:ea typeface="+mn-ea"/>
                <a:cs typeface="+mn-cs"/>
              </a:rPr>
              <a:t>Fishermen drawing in dragnet</a:t>
            </a:r>
          </a:p>
        </p:txBody>
      </p:sp>
    </p:spTree>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group of people fishing in the water&#10;&#10;Description automatically generated">
            <a:extLst>
              <a:ext uri="{FF2B5EF4-FFF2-40B4-BE49-F238E27FC236}">
                <a16:creationId xmlns:a16="http://schemas.microsoft.com/office/drawing/2014/main" id="{E67E273C-C866-40DC-28CD-1BC35DC1A3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7024" y="0"/>
            <a:ext cx="4949952" cy="6858000"/>
          </a:xfrm>
          <a:prstGeom prst="rect">
            <a:avLst/>
          </a:prstGeom>
        </p:spPr>
      </p:pic>
      <p:sp>
        <p:nvSpPr>
          <p:cNvPr id="17410" name="Rectangle 2" hidden="1"/>
          <p:cNvSpPr>
            <a:spLocks noGrp="1" noChangeArrowheads="1"/>
          </p:cNvSpPr>
          <p:nvPr>
            <p:ph type="title"/>
          </p:nvPr>
        </p:nvSpPr>
        <p:spPr/>
        <p:txBody>
          <a:bodyPr/>
          <a:lstStyle/>
          <a:p>
            <a:pPr eaLnBrk="1" hangingPunct="1"/>
            <a:r>
              <a:rPr lang="en-US" altLang="en-US"/>
              <a:t>Fishermen drawing in dragnet</a:t>
            </a:r>
          </a:p>
        </p:txBody>
      </p:sp>
      <p:sp>
        <p:nvSpPr>
          <p:cNvPr id="17412" name="Text Box 4"/>
          <p:cNvSpPr txBox="1">
            <a:spLocks noChangeArrowheads="1"/>
          </p:cNvSpPr>
          <p:nvPr/>
        </p:nvSpPr>
        <p:spPr bwMode="auto">
          <a:xfrm>
            <a:off x="0" y="5410200"/>
            <a:ext cx="2133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a:t>Fishermen drawing in dragnet</a:t>
            </a:r>
          </a:p>
        </p:txBody>
      </p:sp>
    </p:spTree>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Several boats on the water&#10;&#10;Description automatically generated">
            <a:extLst>
              <a:ext uri="{FF2B5EF4-FFF2-40B4-BE49-F238E27FC236}">
                <a16:creationId xmlns:a16="http://schemas.microsoft.com/office/drawing/2014/main" id="{E3132CFA-F671-4A6B-3F43-C8FB1DF5A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098" name="Rectangle 2" hidden="1"/>
          <p:cNvSpPr>
            <a:spLocks noGrp="1" noChangeArrowheads="1"/>
          </p:cNvSpPr>
          <p:nvPr>
            <p:ph type="title"/>
          </p:nvPr>
        </p:nvSpPr>
        <p:spPr/>
        <p:txBody>
          <a:bodyPr/>
          <a:lstStyle/>
          <a:p>
            <a:pPr eaLnBrk="1" hangingPunct="1"/>
            <a:r>
              <a:rPr lang="en-US" altLang="en-US">
                <a:solidFill>
                  <a:schemeClr val="bg1"/>
                </a:solidFill>
              </a:rPr>
              <a:t>Sea of Galilee with fishermen</a:t>
            </a:r>
          </a:p>
        </p:txBody>
      </p:sp>
      <p:sp>
        <p:nvSpPr>
          <p:cNvPr id="4100" name="Text Box 4"/>
          <p:cNvSpPr txBox="1">
            <a:spLocks noChangeArrowheads="1"/>
          </p:cNvSpPr>
          <p:nvPr/>
        </p:nvSpPr>
        <p:spPr bwMode="auto">
          <a:xfrm>
            <a:off x="0" y="6400800"/>
            <a:ext cx="9144000" cy="457200"/>
          </a:xfrm>
          <a:prstGeom prst="rect">
            <a:avLst/>
          </a:prstGeom>
        </p:spPr>
        <p:txBody>
          <a:bodyPr/>
          <a:lstStyle>
            <a:defPPr>
              <a:defRPr lang="en-US"/>
            </a:defPPr>
            <a:lvl1pPr algn="ctr" eaLnBrk="1" hangingPunct="1">
              <a:defRPr>
                <a:solidFill>
                  <a:schemeClr val="bg1"/>
                </a:solidFill>
                <a:effectLst>
                  <a:glow rad="76200">
                    <a:schemeClr val="tx1">
                      <a:alpha val="60000"/>
                    </a:schemeClr>
                  </a:glow>
                </a:effectLst>
                <a:latin typeface="+mj-lt"/>
                <a:cs typeface="Calibri"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US" dirty="0">
                <a:solidFill>
                  <a:schemeClr val="tx1"/>
                </a:solidFill>
                <a:effectLst>
                  <a:glow rad="76200">
                    <a:schemeClr val="bg1">
                      <a:alpha val="60000"/>
                    </a:schemeClr>
                  </a:glow>
                </a:effectLst>
              </a:rPr>
              <a:t>Sea of Galilee with fishermen</a:t>
            </a:r>
          </a:p>
        </p:txBody>
      </p:sp>
    </p:spTree>
    <p:extLst>
      <p:ext uri="{BB962C8B-B14F-4D97-AF65-F5344CB8AC3E}">
        <p14:creationId xmlns:p14="http://schemas.microsoft.com/office/powerpoint/2010/main" val="3844549892"/>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34" name="Rectangle 2" hidden="1"/>
          <p:cNvSpPr>
            <a:spLocks noGrp="1" noChangeArrowheads="1"/>
          </p:cNvSpPr>
          <p:nvPr>
            <p:ph type="title"/>
          </p:nvPr>
        </p:nvSpPr>
        <p:spPr/>
        <p:txBody>
          <a:bodyPr/>
          <a:lstStyle/>
          <a:p>
            <a:pPr eaLnBrk="1" hangingPunct="1"/>
            <a:r>
              <a:rPr lang="en-US" altLang="en-US"/>
              <a:t>Fishermen drawing in dragnet</a:t>
            </a:r>
          </a:p>
        </p:txBody>
      </p:sp>
      <p:pic>
        <p:nvPicPr>
          <p:cNvPr id="18435" name="Picture 3" descr="05649uSea of Galilee, drawing in net of fish"/>
          <p:cNvPicPr preferRelativeResize="0">
            <a:picLocks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008632" y="1588"/>
            <a:ext cx="5129784"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4"/>
          <p:cNvSpPr txBox="1">
            <a:spLocks noChangeArrowheads="1"/>
          </p:cNvSpPr>
          <p:nvPr/>
        </p:nvSpPr>
        <p:spPr bwMode="auto">
          <a:xfrm>
            <a:off x="0" y="5334000"/>
            <a:ext cx="2057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a:t>Fishermen drawing in dragnet</a:t>
            </a:r>
          </a:p>
        </p:txBody>
      </p:sp>
    </p:spTree>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group of people fishing in the water&#10;&#10;Description automatically generated">
            <a:extLst>
              <a:ext uri="{FF2B5EF4-FFF2-40B4-BE49-F238E27FC236}">
                <a16:creationId xmlns:a16="http://schemas.microsoft.com/office/drawing/2014/main" id="{6B86B801-6999-FB71-E51D-BE5DC316C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5584" y="0"/>
            <a:ext cx="5132832" cy="6858000"/>
          </a:xfrm>
          <a:prstGeom prst="rect">
            <a:avLst/>
          </a:prstGeom>
        </p:spPr>
      </p:pic>
      <p:sp>
        <p:nvSpPr>
          <p:cNvPr id="18434" name="Rectangle 2" hidden="1"/>
          <p:cNvSpPr>
            <a:spLocks noGrp="1" noChangeArrowheads="1"/>
          </p:cNvSpPr>
          <p:nvPr>
            <p:ph type="title"/>
          </p:nvPr>
        </p:nvSpPr>
        <p:spPr/>
        <p:txBody>
          <a:bodyPr/>
          <a:lstStyle/>
          <a:p>
            <a:pPr eaLnBrk="1" hangingPunct="1"/>
            <a:r>
              <a:rPr lang="en-US" altLang="en-US"/>
              <a:t>Fishermen drawing in dragnet</a:t>
            </a:r>
          </a:p>
        </p:txBody>
      </p:sp>
      <p:sp>
        <p:nvSpPr>
          <p:cNvPr id="18436" name="Text Box 4"/>
          <p:cNvSpPr txBox="1">
            <a:spLocks noChangeArrowheads="1"/>
          </p:cNvSpPr>
          <p:nvPr/>
        </p:nvSpPr>
        <p:spPr bwMode="auto">
          <a:xfrm>
            <a:off x="0" y="5334000"/>
            <a:ext cx="2057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a:t>Fishermen drawing in dragnet</a:t>
            </a:r>
          </a:p>
        </p:txBody>
      </p:sp>
    </p:spTree>
    <p:extLst>
      <p:ext uri="{BB962C8B-B14F-4D97-AF65-F5344CB8AC3E}">
        <p14:creationId xmlns:p14="http://schemas.microsoft.com/office/powerpoint/2010/main" val="3750069539"/>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group of people playing in the water&#10;&#10;Description automatically generated">
            <a:extLst>
              <a:ext uri="{FF2B5EF4-FFF2-40B4-BE49-F238E27FC236}">
                <a16:creationId xmlns:a16="http://schemas.microsoft.com/office/drawing/2014/main" id="{65D71E87-8DC4-4031-EA0A-7F558A5D0F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880" y="0"/>
            <a:ext cx="4834128" cy="6858000"/>
          </a:xfrm>
          <a:prstGeom prst="rect">
            <a:avLst/>
          </a:prstGeom>
        </p:spPr>
      </p:pic>
      <p:sp>
        <p:nvSpPr>
          <p:cNvPr id="19458" name="Rectangle 2" hidden="1"/>
          <p:cNvSpPr>
            <a:spLocks noGrp="1" noChangeArrowheads="1"/>
          </p:cNvSpPr>
          <p:nvPr>
            <p:ph type="title"/>
          </p:nvPr>
        </p:nvSpPr>
        <p:spPr/>
        <p:txBody>
          <a:bodyPr/>
          <a:lstStyle/>
          <a:p>
            <a:pPr eaLnBrk="1" hangingPunct="1"/>
            <a:r>
              <a:rPr lang="en-US" altLang="en-US"/>
              <a:t>Fishing dragnet almost drawn in</a:t>
            </a:r>
          </a:p>
        </p:txBody>
      </p:sp>
      <p:sp>
        <p:nvSpPr>
          <p:cNvPr id="19460" name="Text Box 4"/>
          <p:cNvSpPr txBox="1">
            <a:spLocks noChangeArrowheads="1"/>
          </p:cNvSpPr>
          <p:nvPr/>
        </p:nvSpPr>
        <p:spPr bwMode="auto">
          <a:xfrm>
            <a:off x="0" y="5486400"/>
            <a:ext cx="2286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a:t>Fishing dragnet almost drawn in</a:t>
            </a:r>
          </a:p>
        </p:txBody>
      </p:sp>
    </p:spTree>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group of people in a river&#10;&#10;Description automatically generated">
            <a:extLst>
              <a:ext uri="{FF2B5EF4-FFF2-40B4-BE49-F238E27FC236}">
                <a16:creationId xmlns:a16="http://schemas.microsoft.com/office/drawing/2014/main" id="{DB607C0C-06E4-1997-5DFD-41722DA526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880" y="0"/>
            <a:ext cx="4834128" cy="6858000"/>
          </a:xfrm>
          <a:prstGeom prst="rect">
            <a:avLst/>
          </a:prstGeom>
        </p:spPr>
      </p:pic>
      <p:sp>
        <p:nvSpPr>
          <p:cNvPr id="19458" name="Rectangle 2" hidden="1"/>
          <p:cNvSpPr>
            <a:spLocks noGrp="1" noChangeArrowheads="1"/>
          </p:cNvSpPr>
          <p:nvPr>
            <p:ph type="title"/>
          </p:nvPr>
        </p:nvSpPr>
        <p:spPr/>
        <p:txBody>
          <a:bodyPr/>
          <a:lstStyle/>
          <a:p>
            <a:pPr eaLnBrk="1" hangingPunct="1"/>
            <a:r>
              <a:rPr lang="en-US" altLang="en-US"/>
              <a:t>Fishing dragnet almost drawn in</a:t>
            </a:r>
          </a:p>
        </p:txBody>
      </p:sp>
      <p:sp>
        <p:nvSpPr>
          <p:cNvPr id="19460" name="Text Box 4"/>
          <p:cNvSpPr txBox="1">
            <a:spLocks noChangeArrowheads="1"/>
          </p:cNvSpPr>
          <p:nvPr/>
        </p:nvSpPr>
        <p:spPr bwMode="auto">
          <a:xfrm>
            <a:off x="0" y="5486400"/>
            <a:ext cx="2286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a:t>Fishing dragnet almost drawn in</a:t>
            </a:r>
          </a:p>
        </p:txBody>
      </p:sp>
    </p:spTree>
    <p:extLst>
      <p:ext uri="{BB962C8B-B14F-4D97-AF65-F5344CB8AC3E}">
        <p14:creationId xmlns:p14="http://schemas.microsoft.com/office/powerpoint/2010/main" val="424820808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couple of women fishing in the water&#10;&#10;Description automatically generated">
            <a:extLst>
              <a:ext uri="{FF2B5EF4-FFF2-40B4-BE49-F238E27FC236}">
                <a16:creationId xmlns:a16="http://schemas.microsoft.com/office/drawing/2014/main" id="{1000ACD3-D1F0-31EC-C4BE-B6A621CD00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929107"/>
          </a:xfrm>
          <a:prstGeom prst="rect">
            <a:avLst/>
          </a:prstGeom>
        </p:spPr>
      </p:pic>
      <p:sp>
        <p:nvSpPr>
          <p:cNvPr id="20482" name="Rectangle 2" hidden="1"/>
          <p:cNvSpPr>
            <a:spLocks noGrp="1" noChangeArrowheads="1"/>
          </p:cNvSpPr>
          <p:nvPr>
            <p:ph type="title"/>
          </p:nvPr>
        </p:nvSpPr>
        <p:spPr>
          <a:xfrm>
            <a:off x="0" y="6324600"/>
            <a:ext cx="9144000" cy="533400"/>
          </a:xfrm>
        </p:spPr>
        <p:txBody>
          <a:bodyPr/>
          <a:lstStyle/>
          <a:p>
            <a:r>
              <a:rPr lang="en-US" altLang="en-US"/>
              <a:t>Fishermen with fish in net</a:t>
            </a:r>
          </a:p>
        </p:txBody>
      </p:sp>
      <p:sp>
        <p:nvSpPr>
          <p:cNvPr id="20484" name="Text Box 4"/>
          <p:cNvSpPr txBox="1">
            <a:spLocks noChangeArrowheads="1"/>
          </p:cNvSpPr>
          <p:nvPr/>
        </p:nvSpPr>
        <p:spPr bwMode="auto">
          <a:xfrm>
            <a:off x="0" y="6019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dirty="0"/>
              <a:t>Fishermen with fish in net</a:t>
            </a:r>
          </a:p>
        </p:txBody>
      </p:sp>
    </p:spTree>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couple of women holding a fishing net&#10;&#10;Description automatically generated">
            <a:extLst>
              <a:ext uri="{FF2B5EF4-FFF2-40B4-BE49-F238E27FC236}">
                <a16:creationId xmlns:a16="http://schemas.microsoft.com/office/drawing/2014/main" id="{947114F7-2E8B-FF58-A1C7-A746BD0F6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929107"/>
          </a:xfrm>
          <a:prstGeom prst="rect">
            <a:avLst/>
          </a:prstGeom>
        </p:spPr>
      </p:pic>
      <p:sp>
        <p:nvSpPr>
          <p:cNvPr id="20482" name="Rectangle 2" hidden="1"/>
          <p:cNvSpPr>
            <a:spLocks noGrp="1" noChangeArrowheads="1"/>
          </p:cNvSpPr>
          <p:nvPr>
            <p:ph type="title"/>
          </p:nvPr>
        </p:nvSpPr>
        <p:spPr/>
        <p:txBody>
          <a:bodyPr/>
          <a:lstStyle/>
          <a:p>
            <a:pPr eaLnBrk="1" hangingPunct="1"/>
            <a:r>
              <a:rPr lang="en-US" altLang="en-US"/>
              <a:t>Fishermen with fish in net</a:t>
            </a:r>
          </a:p>
        </p:txBody>
      </p:sp>
      <p:sp>
        <p:nvSpPr>
          <p:cNvPr id="20484" name="Text Box 4"/>
          <p:cNvSpPr txBox="1">
            <a:spLocks noChangeArrowheads="1"/>
          </p:cNvSpPr>
          <p:nvPr/>
        </p:nvSpPr>
        <p:spPr bwMode="auto">
          <a:xfrm>
            <a:off x="0" y="6019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a:t>Fishermen with fish in net</a:t>
            </a:r>
          </a:p>
        </p:txBody>
      </p:sp>
    </p:spTree>
    <p:extLst>
      <p:ext uri="{BB962C8B-B14F-4D97-AF65-F5344CB8AC3E}">
        <p14:creationId xmlns:p14="http://schemas.microsoft.com/office/powerpoint/2010/main" val="3174234470"/>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group of people in a rowboat&#10;&#10;Description automatically generated">
            <a:extLst>
              <a:ext uri="{FF2B5EF4-FFF2-40B4-BE49-F238E27FC236}">
                <a16:creationId xmlns:a16="http://schemas.microsoft.com/office/drawing/2014/main" id="{54C7362C-DD98-2606-1E8F-C5CE19EF8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137828"/>
          </a:xfrm>
          <a:prstGeom prst="rect">
            <a:avLst/>
          </a:prstGeom>
        </p:spPr>
      </p:pic>
      <p:sp>
        <p:nvSpPr>
          <p:cNvPr id="21506" name="Rectangle 2" hidden="1"/>
          <p:cNvSpPr>
            <a:spLocks noGrp="1" noChangeArrowheads="1"/>
          </p:cNvSpPr>
          <p:nvPr>
            <p:ph type="title"/>
          </p:nvPr>
        </p:nvSpPr>
        <p:spPr/>
        <p:txBody>
          <a:bodyPr/>
          <a:lstStyle/>
          <a:p>
            <a:pPr eaLnBrk="1" hangingPunct="1"/>
            <a:r>
              <a:rPr lang="en-US" altLang="en-US"/>
              <a:t>Boats filled with fish</a:t>
            </a:r>
          </a:p>
        </p:txBody>
      </p:sp>
      <p:sp>
        <p:nvSpPr>
          <p:cNvPr id="21508" name="Text Box 4"/>
          <p:cNvSpPr txBox="1">
            <a:spLocks noChangeArrowheads="1"/>
          </p:cNvSpPr>
          <p:nvPr/>
        </p:nvSpPr>
        <p:spPr bwMode="auto">
          <a:xfrm>
            <a:off x="0" y="61722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a:cs typeface="Times New Roman" charset="0"/>
              </a:rPr>
              <a:t>Boats filled with fish</a:t>
            </a:r>
          </a:p>
        </p:txBody>
      </p:sp>
    </p:spTree>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506" name="Rectangle 2" hidden="1"/>
          <p:cNvSpPr>
            <a:spLocks noGrp="1" noChangeArrowheads="1"/>
          </p:cNvSpPr>
          <p:nvPr>
            <p:ph type="title"/>
          </p:nvPr>
        </p:nvSpPr>
        <p:spPr/>
        <p:txBody>
          <a:bodyPr/>
          <a:lstStyle/>
          <a:p>
            <a:pPr eaLnBrk="1" hangingPunct="1"/>
            <a:r>
              <a:rPr lang="en-US" altLang="en-US"/>
              <a:t>Boats filled with fish</a:t>
            </a:r>
          </a:p>
        </p:txBody>
      </p:sp>
      <p:sp>
        <p:nvSpPr>
          <p:cNvPr id="21508" name="Text Box 4"/>
          <p:cNvSpPr txBox="1">
            <a:spLocks noChangeArrowheads="1"/>
          </p:cNvSpPr>
          <p:nvPr/>
        </p:nvSpPr>
        <p:spPr bwMode="auto">
          <a:xfrm>
            <a:off x="0" y="61722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a:cs typeface="Times New Roman" charset="0"/>
              </a:rPr>
              <a:t>Boats filled with fish</a:t>
            </a:r>
          </a:p>
        </p:txBody>
      </p:sp>
      <p:pic>
        <p:nvPicPr>
          <p:cNvPr id="3" name="Picture 2" descr="Several boats on the shore&#10;&#10;Description automatically generated">
            <a:extLst>
              <a:ext uri="{FF2B5EF4-FFF2-40B4-BE49-F238E27FC236}">
                <a16:creationId xmlns:a16="http://schemas.microsoft.com/office/drawing/2014/main" id="{184C207B-5EC5-1F50-0C0F-F8CC42C83D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137828"/>
          </a:xfrm>
          <a:prstGeom prst="rect">
            <a:avLst/>
          </a:prstGeom>
        </p:spPr>
      </p:pic>
    </p:spTree>
    <p:extLst>
      <p:ext uri="{BB962C8B-B14F-4D97-AF65-F5344CB8AC3E}">
        <p14:creationId xmlns:p14="http://schemas.microsoft.com/office/powerpoint/2010/main" val="3470808571"/>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530" name="Rectangle 2" hidden="1"/>
          <p:cNvSpPr>
            <a:spLocks noGrp="1" noChangeArrowheads="1"/>
          </p:cNvSpPr>
          <p:nvPr>
            <p:ph type="title"/>
          </p:nvPr>
        </p:nvSpPr>
        <p:spPr>
          <a:xfrm>
            <a:off x="0" y="6324600"/>
            <a:ext cx="9144000" cy="533400"/>
          </a:xfrm>
        </p:spPr>
        <p:txBody>
          <a:bodyPr/>
          <a:lstStyle/>
          <a:p>
            <a:r>
              <a:rPr lang="en-US" altLang="en-US"/>
              <a:t>Fishermen mending nets at dawn</a:t>
            </a:r>
          </a:p>
        </p:txBody>
      </p:sp>
      <p:pic>
        <p:nvPicPr>
          <p:cNvPr id="22531" name="Picture 3" descr="04569uSea of Galilee, fishermen mending nets, early dawn"/>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241550" y="1588"/>
            <a:ext cx="46609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4"/>
          <p:cNvSpPr txBox="1">
            <a:spLocks noChangeArrowheads="1"/>
          </p:cNvSpPr>
          <p:nvPr/>
        </p:nvSpPr>
        <p:spPr bwMode="auto">
          <a:xfrm>
            <a:off x="0" y="5486400"/>
            <a:ext cx="2209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a:t>Fishermen mending nets at dawn</a:t>
            </a:r>
          </a:p>
        </p:txBody>
      </p:sp>
    </p:spTree>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group of people on a beach&#10;&#10;Description automatically generated">
            <a:extLst>
              <a:ext uri="{FF2B5EF4-FFF2-40B4-BE49-F238E27FC236}">
                <a16:creationId xmlns:a16="http://schemas.microsoft.com/office/drawing/2014/main" id="{45603059-E1CD-5375-700A-A66C05DCB0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3328" y="0"/>
            <a:ext cx="4657344" cy="6858000"/>
          </a:xfrm>
          <a:prstGeom prst="rect">
            <a:avLst/>
          </a:prstGeom>
        </p:spPr>
      </p:pic>
      <p:sp>
        <p:nvSpPr>
          <p:cNvPr id="22530" name="Rectangle 2" hidden="1"/>
          <p:cNvSpPr>
            <a:spLocks noGrp="1" noChangeArrowheads="1"/>
          </p:cNvSpPr>
          <p:nvPr>
            <p:ph type="title"/>
          </p:nvPr>
        </p:nvSpPr>
        <p:spPr/>
        <p:txBody>
          <a:bodyPr/>
          <a:lstStyle/>
          <a:p>
            <a:pPr eaLnBrk="1" hangingPunct="1"/>
            <a:r>
              <a:rPr lang="en-US" altLang="en-US"/>
              <a:t>Fishermen mending nets at dawn</a:t>
            </a:r>
          </a:p>
        </p:txBody>
      </p:sp>
      <p:sp>
        <p:nvSpPr>
          <p:cNvPr id="22532" name="Text Box 4"/>
          <p:cNvSpPr txBox="1">
            <a:spLocks noChangeArrowheads="1"/>
          </p:cNvSpPr>
          <p:nvPr/>
        </p:nvSpPr>
        <p:spPr bwMode="auto">
          <a:xfrm>
            <a:off x="0" y="5486400"/>
            <a:ext cx="2209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a:t>Fishermen mending nets at dawn</a:t>
            </a:r>
          </a:p>
        </p:txBody>
      </p:sp>
    </p:spTree>
    <p:extLst>
      <p:ext uri="{BB962C8B-B14F-4D97-AF65-F5344CB8AC3E}">
        <p14:creationId xmlns:p14="http://schemas.microsoft.com/office/powerpoint/2010/main" val="159467918"/>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everal people in a rowboat&#10;&#10;Description automatically generated">
            <a:extLst>
              <a:ext uri="{FF2B5EF4-FFF2-40B4-BE49-F238E27FC236}">
                <a16:creationId xmlns:a16="http://schemas.microsoft.com/office/drawing/2014/main" id="{9379B840-ABFE-8B3F-45E7-A9B4E33272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3704" y="0"/>
            <a:ext cx="4736592" cy="6858000"/>
          </a:xfrm>
          <a:prstGeom prst="rect">
            <a:avLst/>
          </a:prstGeom>
        </p:spPr>
      </p:pic>
      <p:sp>
        <p:nvSpPr>
          <p:cNvPr id="5122" name="Rectangle 2" hidden="1"/>
          <p:cNvSpPr>
            <a:spLocks noGrp="1" noChangeArrowheads="1"/>
          </p:cNvSpPr>
          <p:nvPr>
            <p:ph type="title"/>
          </p:nvPr>
        </p:nvSpPr>
        <p:spPr>
          <a:xfrm>
            <a:off x="0" y="6324600"/>
            <a:ext cx="9144000" cy="533400"/>
          </a:xfrm>
        </p:spPr>
        <p:txBody>
          <a:bodyPr/>
          <a:lstStyle/>
          <a:p>
            <a:r>
              <a:rPr lang="en-US" altLang="en-US"/>
              <a:t>Fishermen in boats near Jordan mouth</a:t>
            </a:r>
          </a:p>
        </p:txBody>
      </p:sp>
      <p:sp>
        <p:nvSpPr>
          <p:cNvPr id="5124" name="Text Box 4"/>
          <p:cNvSpPr txBox="1">
            <a:spLocks noChangeArrowheads="1"/>
          </p:cNvSpPr>
          <p:nvPr/>
        </p:nvSpPr>
        <p:spPr bwMode="auto">
          <a:xfrm>
            <a:off x="0" y="5486400"/>
            <a:ext cx="2209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a:t>Fishermen in boats near Jordan mouth</a:t>
            </a:r>
          </a:p>
        </p:txBody>
      </p:sp>
    </p:spTree>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group of people fishing on a beach&#10;&#10;Description automatically generated">
            <a:extLst>
              <a:ext uri="{FF2B5EF4-FFF2-40B4-BE49-F238E27FC236}">
                <a16:creationId xmlns:a16="http://schemas.microsoft.com/office/drawing/2014/main" id="{371C6ECF-9253-DFD0-0A23-066B92AC50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510759"/>
          </a:xfrm>
          <a:prstGeom prst="rect">
            <a:avLst/>
          </a:prstGeom>
        </p:spPr>
      </p:pic>
      <p:sp>
        <p:nvSpPr>
          <p:cNvPr id="23554" name="Rectangle 2" hidden="1"/>
          <p:cNvSpPr>
            <a:spLocks noGrp="1" noChangeArrowheads="1"/>
          </p:cNvSpPr>
          <p:nvPr>
            <p:ph type="title"/>
          </p:nvPr>
        </p:nvSpPr>
        <p:spPr/>
        <p:txBody>
          <a:bodyPr/>
          <a:lstStyle/>
          <a:p>
            <a:pPr eaLnBrk="1" hangingPunct="1"/>
            <a:r>
              <a:rPr lang="en-US" altLang="en-US"/>
              <a:t>Fishermen mending nets at dawn</a:t>
            </a:r>
          </a:p>
        </p:txBody>
      </p:sp>
      <p:sp>
        <p:nvSpPr>
          <p:cNvPr id="23556" name="Text Box 4"/>
          <p:cNvSpPr txBox="1">
            <a:spLocks noChangeArrowheads="1"/>
          </p:cNvSpPr>
          <p:nvPr/>
        </p:nvSpPr>
        <p:spPr bwMode="auto">
          <a:xfrm>
            <a:off x="0" y="6007608"/>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dirty="0">
                <a:effectLst>
                  <a:glow rad="76200">
                    <a:schemeClr val="bg1">
                      <a:alpha val="60000"/>
                    </a:schemeClr>
                  </a:glow>
                </a:effectLst>
                <a:latin typeface="+mj-lt"/>
                <a:cs typeface="Calibri" pitchFamily="34" charset="0"/>
              </a:rPr>
              <a:t>Fishermen mending nets at dawn</a:t>
            </a:r>
          </a:p>
        </p:txBody>
      </p:sp>
    </p:spTree>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group of people fishing on a beach&#10;&#10;Description automatically generated">
            <a:extLst>
              <a:ext uri="{FF2B5EF4-FFF2-40B4-BE49-F238E27FC236}">
                <a16:creationId xmlns:a16="http://schemas.microsoft.com/office/drawing/2014/main" id="{1EC43AA6-4120-CBA0-EF9B-39D68544AF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510759"/>
          </a:xfrm>
          <a:prstGeom prst="rect">
            <a:avLst/>
          </a:prstGeom>
        </p:spPr>
      </p:pic>
      <p:sp>
        <p:nvSpPr>
          <p:cNvPr id="23554" name="Rectangle 2" hidden="1"/>
          <p:cNvSpPr>
            <a:spLocks noGrp="1" noChangeArrowheads="1"/>
          </p:cNvSpPr>
          <p:nvPr>
            <p:ph type="title"/>
          </p:nvPr>
        </p:nvSpPr>
        <p:spPr/>
        <p:txBody>
          <a:bodyPr/>
          <a:lstStyle/>
          <a:p>
            <a:pPr eaLnBrk="1" hangingPunct="1"/>
            <a:r>
              <a:rPr lang="en-US" altLang="en-US"/>
              <a:t>Fishermen mending nets at dawn</a:t>
            </a:r>
          </a:p>
        </p:txBody>
      </p:sp>
      <p:sp>
        <p:nvSpPr>
          <p:cNvPr id="23556" name="Text Box 4"/>
          <p:cNvSpPr txBox="1">
            <a:spLocks noChangeArrowheads="1"/>
          </p:cNvSpPr>
          <p:nvPr/>
        </p:nvSpPr>
        <p:spPr bwMode="auto">
          <a:xfrm>
            <a:off x="0" y="6008621"/>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dirty="0">
                <a:effectLst>
                  <a:glow rad="76200">
                    <a:schemeClr val="bg1">
                      <a:alpha val="60000"/>
                    </a:schemeClr>
                  </a:glow>
                </a:effectLst>
                <a:latin typeface="+mj-lt"/>
                <a:cs typeface="Calibri" pitchFamily="34" charset="0"/>
              </a:rPr>
              <a:t>Fishermen mending nets at dawn</a:t>
            </a:r>
          </a:p>
        </p:txBody>
      </p:sp>
    </p:spTree>
    <p:extLst>
      <p:ext uri="{BB962C8B-B14F-4D97-AF65-F5344CB8AC3E}">
        <p14:creationId xmlns:p14="http://schemas.microsoft.com/office/powerpoint/2010/main" val="549166960"/>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578" name="Rectangle 2" hidden="1"/>
          <p:cNvSpPr>
            <a:spLocks noGrp="1" noChangeArrowheads="1"/>
          </p:cNvSpPr>
          <p:nvPr>
            <p:ph type="title" idx="4294967295"/>
          </p:nvPr>
        </p:nvSpPr>
        <p:spPr/>
        <p:txBody>
          <a:bodyPr/>
          <a:lstStyle/>
          <a:p>
            <a:pPr eaLnBrk="1" hangingPunct="1"/>
            <a:r>
              <a:rPr lang="en-US" altLang="en-US"/>
              <a:t>Fishermen mending nets at dawn</a:t>
            </a:r>
          </a:p>
        </p:txBody>
      </p:sp>
      <p:sp>
        <p:nvSpPr>
          <p:cNvPr id="24579" name="Text Box 4"/>
          <p:cNvSpPr txBox="1">
            <a:spLocks noChangeArrowheads="1"/>
          </p:cNvSpPr>
          <p:nvPr/>
        </p:nvSpPr>
        <p:spPr bwMode="auto">
          <a:xfrm>
            <a:off x="0" y="60960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dirty="0"/>
              <a:t>Fishermen mending nets at dawn (</a:t>
            </a:r>
            <a:r>
              <a:rPr lang="en-US" altLang="en-US" dirty="0" err="1"/>
              <a:t>handcolored</a:t>
            </a:r>
            <a:r>
              <a:rPr lang="en-US" altLang="en-US" dirty="0"/>
              <a:t>)</a:t>
            </a:r>
          </a:p>
        </p:txBody>
      </p:sp>
      <p:pic>
        <p:nvPicPr>
          <p:cNvPr id="24580" name="Picture 5" descr="14944u Sea of Galilee, fishermen by shore, mat14944adjzz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Rectangle 2" hidden="1"/>
          <p:cNvSpPr>
            <a:spLocks noGrp="1" noChangeArrowheads="1"/>
          </p:cNvSpPr>
          <p:nvPr>
            <p:ph type="title"/>
          </p:nvPr>
        </p:nvSpPr>
        <p:spPr/>
        <p:txBody>
          <a:bodyPr/>
          <a:lstStyle/>
          <a:p>
            <a:pPr eaLnBrk="1" hangingPunct="1"/>
            <a:r>
              <a:rPr lang="en-US" altLang="en-US">
                <a:solidFill>
                  <a:schemeClr val="bg1"/>
                </a:solidFill>
              </a:rPr>
              <a:t>Fishermen mending their nets</a:t>
            </a:r>
          </a:p>
        </p:txBody>
      </p:sp>
      <p:pic>
        <p:nvPicPr>
          <p:cNvPr id="25603" name="Picture 3" descr="07019uSea of Galilee, fishermen mending nets"/>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4"/>
          <p:cNvSpPr txBox="1">
            <a:spLocks noChangeArrowheads="1"/>
          </p:cNvSpPr>
          <p:nvPr/>
        </p:nvSpPr>
        <p:spPr bwMode="auto">
          <a:xfrm>
            <a:off x="0" y="6400800"/>
            <a:ext cx="9144000" cy="457200"/>
          </a:xfrm>
          <a:prstGeom prst="rect">
            <a:avLst/>
          </a:prstGeom>
        </p:spPr>
        <p:txBody>
          <a:bodyPr/>
          <a:lstStyle>
            <a:defPPr>
              <a:defRPr lang="en-US"/>
            </a:defPPr>
            <a:lvl1pPr algn="ctr" eaLnBrk="1" hangingPunct="1">
              <a:defRPr>
                <a:solidFill>
                  <a:schemeClr val="bg1"/>
                </a:solidFill>
                <a:effectLst>
                  <a:glow rad="76200">
                    <a:schemeClr val="tx1">
                      <a:alpha val="60000"/>
                    </a:schemeClr>
                  </a:glow>
                </a:effectLst>
                <a:latin typeface="+mj-lt"/>
                <a:cs typeface="Calibri"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US" dirty="0">
                <a:solidFill>
                  <a:schemeClr val="tx1"/>
                </a:solidFill>
                <a:effectLst>
                  <a:glow rad="76200">
                    <a:schemeClr val="bg1">
                      <a:alpha val="60000"/>
                    </a:schemeClr>
                  </a:glow>
                </a:effectLst>
              </a:rPr>
              <a:t>Fishermen mending their nets</a:t>
            </a:r>
          </a:p>
        </p:txBody>
      </p:sp>
    </p:spTree>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group of people fishing on a rocky beach&#10;&#10;Description automatically generated">
            <a:extLst>
              <a:ext uri="{FF2B5EF4-FFF2-40B4-BE49-F238E27FC236}">
                <a16:creationId xmlns:a16="http://schemas.microsoft.com/office/drawing/2014/main" id="{40BE74A7-CA05-3B20-36F1-28555ECE2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5602" name="Rectangle 2" hidden="1"/>
          <p:cNvSpPr>
            <a:spLocks noGrp="1" noChangeArrowheads="1"/>
          </p:cNvSpPr>
          <p:nvPr>
            <p:ph type="title"/>
          </p:nvPr>
        </p:nvSpPr>
        <p:spPr/>
        <p:txBody>
          <a:bodyPr/>
          <a:lstStyle/>
          <a:p>
            <a:pPr eaLnBrk="1" hangingPunct="1"/>
            <a:r>
              <a:rPr lang="en-US" altLang="en-US">
                <a:solidFill>
                  <a:schemeClr val="bg1"/>
                </a:solidFill>
              </a:rPr>
              <a:t>Fishermen mending their nets</a:t>
            </a:r>
          </a:p>
        </p:txBody>
      </p:sp>
      <p:sp>
        <p:nvSpPr>
          <p:cNvPr id="25604" name="Text Box 4"/>
          <p:cNvSpPr txBox="1">
            <a:spLocks noChangeArrowheads="1"/>
          </p:cNvSpPr>
          <p:nvPr/>
        </p:nvSpPr>
        <p:spPr bwMode="auto">
          <a:xfrm>
            <a:off x="0" y="6400800"/>
            <a:ext cx="9144000" cy="457200"/>
          </a:xfrm>
          <a:prstGeom prst="rect">
            <a:avLst/>
          </a:prstGeom>
        </p:spPr>
        <p:txBody>
          <a:bodyPr/>
          <a:lstStyle>
            <a:defPPr>
              <a:defRPr lang="en-US"/>
            </a:defPPr>
            <a:lvl1pPr algn="ctr" eaLnBrk="1" hangingPunct="1">
              <a:defRPr>
                <a:solidFill>
                  <a:schemeClr val="bg1"/>
                </a:solidFill>
                <a:effectLst>
                  <a:glow rad="76200">
                    <a:schemeClr val="tx1">
                      <a:alpha val="60000"/>
                    </a:schemeClr>
                  </a:glow>
                </a:effectLst>
                <a:latin typeface="+mj-lt"/>
                <a:cs typeface="Calibri"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US" dirty="0">
                <a:solidFill>
                  <a:schemeClr val="tx1"/>
                </a:solidFill>
                <a:effectLst>
                  <a:glow rad="76200">
                    <a:schemeClr val="bg1">
                      <a:alpha val="60000"/>
                    </a:schemeClr>
                  </a:glow>
                </a:effectLst>
              </a:rPr>
              <a:t>Fishermen mending their nets</a:t>
            </a:r>
          </a:p>
        </p:txBody>
      </p:sp>
    </p:spTree>
    <p:extLst>
      <p:ext uri="{BB962C8B-B14F-4D97-AF65-F5344CB8AC3E}">
        <p14:creationId xmlns:p14="http://schemas.microsoft.com/office/powerpoint/2010/main" val="902279812"/>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626" name="Rectangle 2" hidden="1"/>
          <p:cNvSpPr>
            <a:spLocks noGrp="1" noChangeArrowheads="1"/>
          </p:cNvSpPr>
          <p:nvPr>
            <p:ph type="title"/>
          </p:nvPr>
        </p:nvSpPr>
        <p:spPr/>
        <p:txBody>
          <a:bodyPr/>
          <a:lstStyle/>
          <a:p>
            <a:pPr eaLnBrk="1" hangingPunct="1"/>
            <a:r>
              <a:rPr lang="en-US" altLang="en-US"/>
              <a:t>Fishermen mending their nets</a:t>
            </a:r>
          </a:p>
        </p:txBody>
      </p:sp>
      <p:sp>
        <p:nvSpPr>
          <p:cNvPr id="26628" name="Text Box 4"/>
          <p:cNvSpPr txBox="1">
            <a:spLocks noChangeArrowheads="1"/>
          </p:cNvSpPr>
          <p:nvPr/>
        </p:nvSpPr>
        <p:spPr bwMode="auto">
          <a:xfrm>
            <a:off x="0" y="5562600"/>
            <a:ext cx="2209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a:t>Fishermen mending their nets</a:t>
            </a:r>
          </a:p>
        </p:txBody>
      </p:sp>
      <p:pic>
        <p:nvPicPr>
          <p:cNvPr id="5" name="Picture 4" descr="A group of people working on a fishing net&#10;&#10;Description automatically generated">
            <a:extLst>
              <a:ext uri="{FF2B5EF4-FFF2-40B4-BE49-F238E27FC236}">
                <a16:creationId xmlns:a16="http://schemas.microsoft.com/office/drawing/2014/main" id="{A890B272-35F4-C0EC-7729-AB9DDB767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1992" y="0"/>
            <a:ext cx="4700016" cy="6858000"/>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group of men working on a fishing net&#10;&#10;Description automatically generated">
            <a:extLst>
              <a:ext uri="{FF2B5EF4-FFF2-40B4-BE49-F238E27FC236}">
                <a16:creationId xmlns:a16="http://schemas.microsoft.com/office/drawing/2014/main" id="{389F0E52-D5A0-0D71-418E-A264580E6B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1992" y="0"/>
            <a:ext cx="4700016" cy="6858000"/>
          </a:xfrm>
          <a:prstGeom prst="rect">
            <a:avLst/>
          </a:prstGeom>
        </p:spPr>
      </p:pic>
      <p:sp>
        <p:nvSpPr>
          <p:cNvPr id="26626" name="Rectangle 2" hidden="1"/>
          <p:cNvSpPr>
            <a:spLocks noGrp="1" noChangeArrowheads="1"/>
          </p:cNvSpPr>
          <p:nvPr>
            <p:ph type="title"/>
          </p:nvPr>
        </p:nvSpPr>
        <p:spPr/>
        <p:txBody>
          <a:bodyPr/>
          <a:lstStyle/>
          <a:p>
            <a:pPr eaLnBrk="1" hangingPunct="1"/>
            <a:r>
              <a:rPr lang="en-US" altLang="en-US"/>
              <a:t>Fishermen mending their nets</a:t>
            </a:r>
          </a:p>
        </p:txBody>
      </p:sp>
      <p:sp>
        <p:nvSpPr>
          <p:cNvPr id="26628" name="Text Box 4"/>
          <p:cNvSpPr txBox="1">
            <a:spLocks noChangeArrowheads="1"/>
          </p:cNvSpPr>
          <p:nvPr/>
        </p:nvSpPr>
        <p:spPr bwMode="auto">
          <a:xfrm>
            <a:off x="0" y="5562600"/>
            <a:ext cx="2209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a:t>Fishermen mending their nets</a:t>
            </a:r>
          </a:p>
        </p:txBody>
      </p:sp>
    </p:spTree>
    <p:extLst>
      <p:ext uri="{BB962C8B-B14F-4D97-AF65-F5344CB8AC3E}">
        <p14:creationId xmlns:p14="http://schemas.microsoft.com/office/powerpoint/2010/main" val="3524964227"/>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group of people in a boat&#10;&#10;Description automatically generated">
            <a:extLst>
              <a:ext uri="{FF2B5EF4-FFF2-40B4-BE49-F238E27FC236}">
                <a16:creationId xmlns:a16="http://schemas.microsoft.com/office/drawing/2014/main" id="{896D98E2-D949-6D72-43BE-9D2075FF53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8736" y="0"/>
            <a:ext cx="4986528" cy="6858000"/>
          </a:xfrm>
          <a:prstGeom prst="rect">
            <a:avLst/>
          </a:prstGeom>
        </p:spPr>
      </p:pic>
      <p:sp>
        <p:nvSpPr>
          <p:cNvPr id="27650" name="Rectangle 2" hidden="1"/>
          <p:cNvSpPr>
            <a:spLocks noGrp="1" noChangeArrowheads="1"/>
          </p:cNvSpPr>
          <p:nvPr>
            <p:ph type="title"/>
          </p:nvPr>
        </p:nvSpPr>
        <p:spPr/>
        <p:txBody>
          <a:bodyPr/>
          <a:lstStyle/>
          <a:p>
            <a:pPr eaLnBrk="1" hangingPunct="1"/>
            <a:r>
              <a:rPr lang="en-US" altLang="en-US"/>
              <a:t>Boat filled with fish at Tiberias dock</a:t>
            </a:r>
          </a:p>
        </p:txBody>
      </p:sp>
      <p:sp>
        <p:nvSpPr>
          <p:cNvPr id="27652" name="Text Box 4"/>
          <p:cNvSpPr txBox="1">
            <a:spLocks noChangeArrowheads="1"/>
          </p:cNvSpPr>
          <p:nvPr/>
        </p:nvSpPr>
        <p:spPr bwMode="auto">
          <a:xfrm>
            <a:off x="0" y="5562600"/>
            <a:ext cx="2057400" cy="1295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a:t>Boat filled with fish at Tiberias dock</a:t>
            </a:r>
          </a:p>
        </p:txBody>
      </p:sp>
    </p:spTree>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group of people in a boat&#10;&#10;Description automatically generated">
            <a:extLst>
              <a:ext uri="{FF2B5EF4-FFF2-40B4-BE49-F238E27FC236}">
                <a16:creationId xmlns:a16="http://schemas.microsoft.com/office/drawing/2014/main" id="{3527D737-D92A-B067-4189-38B7967460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8736" y="0"/>
            <a:ext cx="4986528" cy="6858000"/>
          </a:xfrm>
          <a:prstGeom prst="rect">
            <a:avLst/>
          </a:prstGeom>
        </p:spPr>
      </p:pic>
      <p:sp>
        <p:nvSpPr>
          <p:cNvPr id="27650" name="Rectangle 2" hidden="1"/>
          <p:cNvSpPr>
            <a:spLocks noGrp="1" noChangeArrowheads="1"/>
          </p:cNvSpPr>
          <p:nvPr>
            <p:ph type="title"/>
          </p:nvPr>
        </p:nvSpPr>
        <p:spPr/>
        <p:txBody>
          <a:bodyPr/>
          <a:lstStyle/>
          <a:p>
            <a:pPr eaLnBrk="1" hangingPunct="1"/>
            <a:r>
              <a:rPr lang="en-US" altLang="en-US"/>
              <a:t>Boat filled with fish at Tiberias dock</a:t>
            </a:r>
          </a:p>
        </p:txBody>
      </p:sp>
      <p:sp>
        <p:nvSpPr>
          <p:cNvPr id="27652" name="Text Box 4"/>
          <p:cNvSpPr txBox="1">
            <a:spLocks noChangeArrowheads="1"/>
          </p:cNvSpPr>
          <p:nvPr/>
        </p:nvSpPr>
        <p:spPr bwMode="auto">
          <a:xfrm>
            <a:off x="0" y="5562600"/>
            <a:ext cx="2057400" cy="1295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a:t>Boat filled with fish at Tiberias dock</a:t>
            </a:r>
          </a:p>
        </p:txBody>
      </p:sp>
    </p:spTree>
    <p:extLst>
      <p:ext uri="{BB962C8B-B14F-4D97-AF65-F5344CB8AC3E}">
        <p14:creationId xmlns:p14="http://schemas.microsoft.com/office/powerpoint/2010/main" val="216508989"/>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674" name="Rectangle 2" hidden="1"/>
          <p:cNvSpPr>
            <a:spLocks noGrp="1" noChangeArrowheads="1"/>
          </p:cNvSpPr>
          <p:nvPr>
            <p:ph type="title" idx="4294967295"/>
          </p:nvPr>
        </p:nvSpPr>
        <p:spPr/>
        <p:txBody>
          <a:bodyPr/>
          <a:lstStyle/>
          <a:p>
            <a:pPr eaLnBrk="1" hangingPunct="1"/>
            <a:r>
              <a:rPr lang="en-US" altLang="en-US"/>
              <a:t>Fisherman selling fish in Tiberias</a:t>
            </a:r>
          </a:p>
        </p:txBody>
      </p:sp>
      <p:pic>
        <p:nvPicPr>
          <p:cNvPr id="28675" name="Picture 3" descr="E:\0Projects\Matson photos\05 Manners and Customs\_Future or not\sr\Fishing\09008u Galilee fisherman with net, mat09008adjzzz.jpg"/>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656013" y="1588"/>
            <a:ext cx="5487987"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4"/>
          <p:cNvSpPr txBox="1">
            <a:spLocks noChangeArrowheads="1"/>
          </p:cNvSpPr>
          <p:nvPr/>
        </p:nvSpPr>
        <p:spPr bwMode="auto">
          <a:xfrm>
            <a:off x="0" y="5715000"/>
            <a:ext cx="3657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a:cs typeface="Times New Roman" charset="0"/>
              </a:rPr>
              <a:t>Fisherman selling fish in Tiberias</a:t>
            </a:r>
          </a:p>
        </p:txBody>
      </p:sp>
    </p:spTree>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Several people in a rowboat&#10;&#10;Description automatically generated">
            <a:extLst>
              <a:ext uri="{FF2B5EF4-FFF2-40B4-BE49-F238E27FC236}">
                <a16:creationId xmlns:a16="http://schemas.microsoft.com/office/drawing/2014/main" id="{7E0DA91F-17A6-6A46-EEFE-07FB1EBA40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3704" y="0"/>
            <a:ext cx="4736592" cy="6858000"/>
          </a:xfrm>
          <a:prstGeom prst="rect">
            <a:avLst/>
          </a:prstGeom>
        </p:spPr>
      </p:pic>
      <p:sp>
        <p:nvSpPr>
          <p:cNvPr id="5122" name="Rectangle 2" hidden="1"/>
          <p:cNvSpPr>
            <a:spLocks noGrp="1" noChangeArrowheads="1"/>
          </p:cNvSpPr>
          <p:nvPr>
            <p:ph type="title"/>
          </p:nvPr>
        </p:nvSpPr>
        <p:spPr/>
        <p:txBody>
          <a:bodyPr/>
          <a:lstStyle/>
          <a:p>
            <a:pPr eaLnBrk="1" hangingPunct="1"/>
            <a:r>
              <a:rPr lang="en-US" altLang="en-US"/>
              <a:t>Fishermen in boats near Jordan mouth</a:t>
            </a:r>
          </a:p>
        </p:txBody>
      </p:sp>
      <p:sp>
        <p:nvSpPr>
          <p:cNvPr id="5124" name="Text Box 4"/>
          <p:cNvSpPr txBox="1">
            <a:spLocks noChangeArrowheads="1"/>
          </p:cNvSpPr>
          <p:nvPr/>
        </p:nvSpPr>
        <p:spPr bwMode="auto">
          <a:xfrm>
            <a:off x="0" y="5486400"/>
            <a:ext cx="2209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a:t>Fishermen in boats near Jordan mouth</a:t>
            </a:r>
          </a:p>
        </p:txBody>
      </p:sp>
    </p:spTree>
    <p:extLst>
      <p:ext uri="{BB962C8B-B14F-4D97-AF65-F5344CB8AC3E}">
        <p14:creationId xmlns:p14="http://schemas.microsoft.com/office/powerpoint/2010/main" val="570912084"/>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group of men working on a fishing net&#10;&#10;Description automatically generated">
            <a:extLst>
              <a:ext uri="{FF2B5EF4-FFF2-40B4-BE49-F238E27FC236}">
                <a16:creationId xmlns:a16="http://schemas.microsoft.com/office/drawing/2014/main" id="{A9602656-3A02-42EC-5B9E-D66AE81C1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0"/>
            <a:ext cx="5486400" cy="6858000"/>
          </a:xfrm>
          <a:prstGeom prst="rect">
            <a:avLst/>
          </a:prstGeom>
        </p:spPr>
      </p:pic>
      <p:sp>
        <p:nvSpPr>
          <p:cNvPr id="28674" name="Rectangle 2" hidden="1"/>
          <p:cNvSpPr>
            <a:spLocks noGrp="1" noChangeArrowheads="1"/>
          </p:cNvSpPr>
          <p:nvPr>
            <p:ph type="title" idx="4294967295"/>
          </p:nvPr>
        </p:nvSpPr>
        <p:spPr/>
        <p:txBody>
          <a:bodyPr/>
          <a:lstStyle/>
          <a:p>
            <a:pPr eaLnBrk="1" hangingPunct="1"/>
            <a:r>
              <a:rPr lang="en-US" altLang="en-US"/>
              <a:t>Fisherman selling fish in Tiberias</a:t>
            </a:r>
          </a:p>
        </p:txBody>
      </p:sp>
      <p:sp>
        <p:nvSpPr>
          <p:cNvPr id="28676" name="Text Box 4"/>
          <p:cNvSpPr txBox="1">
            <a:spLocks noChangeArrowheads="1"/>
          </p:cNvSpPr>
          <p:nvPr/>
        </p:nvSpPr>
        <p:spPr bwMode="auto">
          <a:xfrm>
            <a:off x="0" y="5715000"/>
            <a:ext cx="3657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a:cs typeface="Times New Roman" charset="0"/>
              </a:rPr>
              <a:t>Fisherman selling fish in Tiberias</a:t>
            </a:r>
          </a:p>
        </p:txBody>
      </p:sp>
    </p:spTree>
    <p:extLst>
      <p:ext uri="{BB962C8B-B14F-4D97-AF65-F5344CB8AC3E}">
        <p14:creationId xmlns:p14="http://schemas.microsoft.com/office/powerpoint/2010/main" val="1153144034"/>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698" name="Rectangle 2" hidden="1"/>
          <p:cNvSpPr>
            <a:spLocks noGrp="1" noChangeArrowheads="1"/>
          </p:cNvSpPr>
          <p:nvPr>
            <p:ph type="title"/>
          </p:nvPr>
        </p:nvSpPr>
        <p:spPr/>
        <p:txBody>
          <a:bodyPr/>
          <a:lstStyle/>
          <a:p>
            <a:pPr eaLnBrk="1" hangingPunct="1"/>
            <a:r>
              <a:rPr lang="en-US" altLang="en-US"/>
              <a:t>Fishermen on shore with fire of coals</a:t>
            </a:r>
          </a:p>
        </p:txBody>
      </p:sp>
      <p:pic>
        <p:nvPicPr>
          <p:cNvPr id="29699" name="Picture 3" descr="05690uGalilee fisherman slides, fire of coals"/>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120900" y="1588"/>
            <a:ext cx="49022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4"/>
          <p:cNvSpPr txBox="1">
            <a:spLocks noChangeArrowheads="1"/>
          </p:cNvSpPr>
          <p:nvPr/>
        </p:nvSpPr>
        <p:spPr bwMode="auto">
          <a:xfrm>
            <a:off x="0" y="5562600"/>
            <a:ext cx="2133600" cy="1295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a:t>Fishermen on shore with fire of coals</a:t>
            </a:r>
          </a:p>
        </p:txBody>
      </p:sp>
    </p:spTree>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group of people sitting on a beach&#10;&#10;Description automatically generated">
            <a:extLst>
              <a:ext uri="{FF2B5EF4-FFF2-40B4-BE49-F238E27FC236}">
                <a16:creationId xmlns:a16="http://schemas.microsoft.com/office/drawing/2014/main" id="{A7E78E10-62B1-C312-08A4-6E69CF372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1408" y="0"/>
            <a:ext cx="4901184" cy="6858000"/>
          </a:xfrm>
          <a:prstGeom prst="rect">
            <a:avLst/>
          </a:prstGeom>
        </p:spPr>
      </p:pic>
      <p:sp>
        <p:nvSpPr>
          <p:cNvPr id="29698" name="Rectangle 2" hidden="1"/>
          <p:cNvSpPr>
            <a:spLocks noGrp="1" noChangeArrowheads="1"/>
          </p:cNvSpPr>
          <p:nvPr>
            <p:ph type="title"/>
          </p:nvPr>
        </p:nvSpPr>
        <p:spPr/>
        <p:txBody>
          <a:bodyPr/>
          <a:lstStyle/>
          <a:p>
            <a:pPr eaLnBrk="1" hangingPunct="1"/>
            <a:r>
              <a:rPr lang="en-US" altLang="en-US"/>
              <a:t>Fishermen on shore with fire of coals</a:t>
            </a:r>
          </a:p>
        </p:txBody>
      </p:sp>
      <p:sp>
        <p:nvSpPr>
          <p:cNvPr id="29700" name="Text Box 4"/>
          <p:cNvSpPr txBox="1">
            <a:spLocks noChangeArrowheads="1"/>
          </p:cNvSpPr>
          <p:nvPr/>
        </p:nvSpPr>
        <p:spPr bwMode="auto">
          <a:xfrm>
            <a:off x="0" y="5562600"/>
            <a:ext cx="2133600" cy="1295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a:t>Fishermen on shore with fire of coals</a:t>
            </a:r>
          </a:p>
        </p:txBody>
      </p:sp>
    </p:spTree>
    <p:extLst>
      <p:ext uri="{BB962C8B-B14F-4D97-AF65-F5344CB8AC3E}">
        <p14:creationId xmlns:p14="http://schemas.microsoft.com/office/powerpoint/2010/main" val="2536967394"/>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22" name="Rectangle 2" hidden="1"/>
          <p:cNvSpPr>
            <a:spLocks noGrp="1" noChangeArrowheads="1"/>
          </p:cNvSpPr>
          <p:nvPr>
            <p:ph type="title" idx="4294967295"/>
          </p:nvPr>
        </p:nvSpPr>
        <p:spPr/>
        <p:txBody>
          <a:bodyPr/>
          <a:lstStyle/>
          <a:p>
            <a:pPr eaLnBrk="1" hangingPunct="1"/>
            <a:r>
              <a:rPr lang="en-US" altLang="en-US"/>
              <a:t>Fishermen eating breakfast on shore of Sea of Galilee</a:t>
            </a:r>
          </a:p>
        </p:txBody>
      </p:sp>
      <p:pic>
        <p:nvPicPr>
          <p:cNvPr id="30723" name="Picture 3" descr="E:\0Projects\Matson photos\05 Manners and Customs\_Future or not\sr\Fishing\09006u Galilee fisherman, eating on shore, mat09006adjzzz.jpg"/>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4092575" y="1588"/>
            <a:ext cx="5051425"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4"/>
          <p:cNvSpPr txBox="1">
            <a:spLocks noChangeArrowheads="1"/>
          </p:cNvSpPr>
          <p:nvPr/>
        </p:nvSpPr>
        <p:spPr bwMode="auto">
          <a:xfrm>
            <a:off x="0" y="5715000"/>
            <a:ext cx="4038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a:cs typeface="Times New Roman" charset="0"/>
              </a:rPr>
              <a:t>Fishermen eating breakfast on shore of Sea of Galilee</a:t>
            </a:r>
          </a:p>
        </p:txBody>
      </p:sp>
    </p:spTree>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group of people sitting on the beach&#10;&#10;Description automatically generated">
            <a:extLst>
              <a:ext uri="{FF2B5EF4-FFF2-40B4-BE49-F238E27FC236}">
                <a16:creationId xmlns:a16="http://schemas.microsoft.com/office/drawing/2014/main" id="{746B5E4C-64A9-2CA1-AFBB-DE88E32B6E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6512" y="0"/>
            <a:ext cx="5047488" cy="6858000"/>
          </a:xfrm>
          <a:prstGeom prst="rect">
            <a:avLst/>
          </a:prstGeom>
        </p:spPr>
      </p:pic>
      <p:sp>
        <p:nvSpPr>
          <p:cNvPr id="30722" name="Rectangle 2" hidden="1"/>
          <p:cNvSpPr>
            <a:spLocks noGrp="1" noChangeArrowheads="1"/>
          </p:cNvSpPr>
          <p:nvPr>
            <p:ph type="title" idx="4294967295"/>
          </p:nvPr>
        </p:nvSpPr>
        <p:spPr/>
        <p:txBody>
          <a:bodyPr/>
          <a:lstStyle/>
          <a:p>
            <a:pPr eaLnBrk="1" hangingPunct="1"/>
            <a:r>
              <a:rPr lang="en-US" altLang="en-US"/>
              <a:t>Fishermen eating breakfast on shore of Sea of Galilee</a:t>
            </a:r>
          </a:p>
        </p:txBody>
      </p:sp>
      <p:sp>
        <p:nvSpPr>
          <p:cNvPr id="30724" name="Text Box 4"/>
          <p:cNvSpPr txBox="1">
            <a:spLocks noChangeArrowheads="1"/>
          </p:cNvSpPr>
          <p:nvPr/>
        </p:nvSpPr>
        <p:spPr bwMode="auto">
          <a:xfrm>
            <a:off x="0" y="5715000"/>
            <a:ext cx="4038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a:cs typeface="Times New Roman" charset="0"/>
              </a:rPr>
              <a:t>Fishermen eating breakfast on shore of Sea of Galilee</a:t>
            </a:r>
          </a:p>
        </p:txBody>
      </p:sp>
    </p:spTree>
    <p:extLst>
      <p:ext uri="{BB962C8B-B14F-4D97-AF65-F5344CB8AC3E}">
        <p14:creationId xmlns:p14="http://schemas.microsoft.com/office/powerpoint/2010/main" val="84060668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Rectangle 2" hidden="1"/>
          <p:cNvSpPr>
            <a:spLocks noGrp="1" noChangeArrowheads="1"/>
          </p:cNvSpPr>
          <p:nvPr>
            <p:ph type="title"/>
          </p:nvPr>
        </p:nvSpPr>
        <p:spPr/>
        <p:txBody>
          <a:bodyPr/>
          <a:lstStyle/>
          <a:p>
            <a:pPr eaLnBrk="1" hangingPunct="1"/>
            <a:r>
              <a:rPr lang="en-US" altLang="en-US"/>
              <a:t>Fishermen setting forth in boat</a:t>
            </a:r>
          </a:p>
        </p:txBody>
      </p:sp>
      <p:pic>
        <p:nvPicPr>
          <p:cNvPr id="6147" name="Picture 3" descr="05683uGalilee fisherman slides, boat setting forth"/>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311400" y="1588"/>
            <a:ext cx="45212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4"/>
          <p:cNvSpPr txBox="1">
            <a:spLocks noChangeArrowheads="1"/>
          </p:cNvSpPr>
          <p:nvPr/>
        </p:nvSpPr>
        <p:spPr bwMode="auto">
          <a:xfrm>
            <a:off x="0" y="5562600"/>
            <a:ext cx="2286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a:t>Fishermen setting forth in boat</a:t>
            </a:r>
          </a:p>
        </p:txBody>
      </p:sp>
    </p:spTree>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group of people in a boat&#10;&#10;Description automatically generated">
            <a:extLst>
              <a:ext uri="{FF2B5EF4-FFF2-40B4-BE49-F238E27FC236}">
                <a16:creationId xmlns:a16="http://schemas.microsoft.com/office/drawing/2014/main" id="{AECDEADE-61C8-4F7C-940A-A359BFB885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3432" y="0"/>
            <a:ext cx="4517136" cy="6858000"/>
          </a:xfrm>
          <a:prstGeom prst="rect">
            <a:avLst/>
          </a:prstGeom>
        </p:spPr>
      </p:pic>
      <p:sp>
        <p:nvSpPr>
          <p:cNvPr id="6146" name="Rectangle 2" hidden="1"/>
          <p:cNvSpPr>
            <a:spLocks noGrp="1" noChangeArrowheads="1"/>
          </p:cNvSpPr>
          <p:nvPr>
            <p:ph type="title"/>
          </p:nvPr>
        </p:nvSpPr>
        <p:spPr/>
        <p:txBody>
          <a:bodyPr/>
          <a:lstStyle/>
          <a:p>
            <a:pPr eaLnBrk="1" hangingPunct="1"/>
            <a:r>
              <a:rPr lang="en-US" altLang="en-US"/>
              <a:t>Fishermen setting forth in boat</a:t>
            </a:r>
          </a:p>
        </p:txBody>
      </p:sp>
      <p:sp>
        <p:nvSpPr>
          <p:cNvPr id="6148" name="Text Box 4"/>
          <p:cNvSpPr txBox="1">
            <a:spLocks noChangeArrowheads="1"/>
          </p:cNvSpPr>
          <p:nvPr/>
        </p:nvSpPr>
        <p:spPr bwMode="auto">
          <a:xfrm>
            <a:off x="0" y="5562600"/>
            <a:ext cx="2286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a:t>Fishermen setting forth in boat</a:t>
            </a:r>
          </a:p>
        </p:txBody>
      </p:sp>
    </p:spTree>
    <p:extLst>
      <p:ext uri="{BB962C8B-B14F-4D97-AF65-F5344CB8AC3E}">
        <p14:creationId xmlns:p14="http://schemas.microsoft.com/office/powerpoint/2010/main" val="239598257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group of boats in a lake&#10;&#10;Description automatically generated">
            <a:extLst>
              <a:ext uri="{FF2B5EF4-FFF2-40B4-BE49-F238E27FC236}">
                <a16:creationId xmlns:a16="http://schemas.microsoft.com/office/drawing/2014/main" id="{F0D98708-07CA-90C8-1054-E476B4A20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170" name="Rectangle 2" hidden="1"/>
          <p:cNvSpPr>
            <a:spLocks noGrp="1" noChangeArrowheads="1"/>
          </p:cNvSpPr>
          <p:nvPr>
            <p:ph type="title"/>
          </p:nvPr>
        </p:nvSpPr>
        <p:spPr/>
        <p:txBody>
          <a:bodyPr/>
          <a:lstStyle/>
          <a:p>
            <a:pPr eaLnBrk="1" hangingPunct="1"/>
            <a:r>
              <a:rPr lang="en-US" altLang="en-US">
                <a:solidFill>
                  <a:schemeClr val="bg1"/>
                </a:solidFill>
              </a:rPr>
              <a:t>Fishing boats on Sea of Galilee</a:t>
            </a:r>
          </a:p>
        </p:txBody>
      </p:sp>
      <p:sp>
        <p:nvSpPr>
          <p:cNvPr id="7172" name="Text Box 4"/>
          <p:cNvSpPr txBox="1">
            <a:spLocks noChangeArrowheads="1"/>
          </p:cNvSpPr>
          <p:nvPr/>
        </p:nvSpPr>
        <p:spPr bwMode="auto">
          <a:xfrm>
            <a:off x="0" y="6400800"/>
            <a:ext cx="9144000" cy="457200"/>
          </a:xfrm>
          <a:prstGeom prst="rect">
            <a:avLst/>
          </a:prstGeom>
        </p:spPr>
        <p:txBody>
          <a:bodyPr/>
          <a:lstStyle>
            <a:defPPr>
              <a:defRPr lang="en-US"/>
            </a:defPPr>
            <a:lvl1pPr algn="ctr" eaLnBrk="1" hangingPunct="1">
              <a:defRPr>
                <a:solidFill>
                  <a:schemeClr val="bg1"/>
                </a:solidFill>
                <a:effectLst>
                  <a:glow rad="76200">
                    <a:schemeClr val="tx1">
                      <a:alpha val="60000"/>
                    </a:schemeClr>
                  </a:glow>
                </a:effectLst>
                <a:latin typeface="+mj-lt"/>
                <a:cs typeface="Calibri"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US" dirty="0">
                <a:solidFill>
                  <a:schemeClr val="tx1"/>
                </a:solidFill>
                <a:effectLst>
                  <a:glow rad="76200">
                    <a:schemeClr val="bg1">
                      <a:alpha val="60000"/>
                    </a:schemeClr>
                  </a:glow>
                </a:effectLst>
              </a:rPr>
              <a:t>Fishing boats on Sea of Galilee</a:t>
            </a:r>
          </a:p>
        </p:txBody>
      </p:sp>
    </p:spTree>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Several boats on a lake&#10;&#10;Description automatically generated">
            <a:extLst>
              <a:ext uri="{FF2B5EF4-FFF2-40B4-BE49-F238E27FC236}">
                <a16:creationId xmlns:a16="http://schemas.microsoft.com/office/drawing/2014/main" id="{38E2C8F1-2870-D29D-DB02-40D1D39AA3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170" name="Rectangle 2" hidden="1"/>
          <p:cNvSpPr>
            <a:spLocks noGrp="1" noChangeArrowheads="1"/>
          </p:cNvSpPr>
          <p:nvPr>
            <p:ph type="title"/>
          </p:nvPr>
        </p:nvSpPr>
        <p:spPr/>
        <p:txBody>
          <a:bodyPr/>
          <a:lstStyle/>
          <a:p>
            <a:pPr eaLnBrk="1" hangingPunct="1"/>
            <a:r>
              <a:rPr lang="en-US" altLang="en-US">
                <a:solidFill>
                  <a:schemeClr val="bg1"/>
                </a:solidFill>
              </a:rPr>
              <a:t>Fishing boats on Sea of Galilee</a:t>
            </a:r>
          </a:p>
        </p:txBody>
      </p:sp>
      <p:sp>
        <p:nvSpPr>
          <p:cNvPr id="7172" name="Text Box 4"/>
          <p:cNvSpPr txBox="1">
            <a:spLocks noChangeArrowheads="1"/>
          </p:cNvSpPr>
          <p:nvPr/>
        </p:nvSpPr>
        <p:spPr bwMode="auto">
          <a:xfrm>
            <a:off x="0" y="6400800"/>
            <a:ext cx="9144000" cy="457200"/>
          </a:xfrm>
          <a:prstGeom prst="rect">
            <a:avLst/>
          </a:prstGeom>
        </p:spPr>
        <p:txBody>
          <a:bodyPr/>
          <a:lstStyle>
            <a:defPPr>
              <a:defRPr lang="en-US"/>
            </a:defPPr>
            <a:lvl1pPr algn="ctr" eaLnBrk="1" hangingPunct="1">
              <a:defRPr>
                <a:solidFill>
                  <a:schemeClr val="bg1"/>
                </a:solidFill>
                <a:effectLst>
                  <a:glow rad="76200">
                    <a:schemeClr val="tx1">
                      <a:alpha val="60000"/>
                    </a:schemeClr>
                  </a:glow>
                </a:effectLst>
                <a:latin typeface="+mj-lt"/>
                <a:cs typeface="Calibri"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US" dirty="0">
                <a:solidFill>
                  <a:schemeClr val="tx1"/>
                </a:solidFill>
                <a:effectLst>
                  <a:glow rad="76200">
                    <a:schemeClr val="bg1">
                      <a:alpha val="60000"/>
                    </a:schemeClr>
                  </a:glow>
                </a:effectLst>
              </a:rPr>
              <a:t>Fishing boats on Sea of Galilee</a:t>
            </a:r>
          </a:p>
        </p:txBody>
      </p:sp>
    </p:spTree>
    <p:extLst>
      <p:ext uri="{BB962C8B-B14F-4D97-AF65-F5344CB8AC3E}">
        <p14:creationId xmlns:p14="http://schemas.microsoft.com/office/powerpoint/2010/main" val="2799131044"/>
      </p:ext>
    </p:extLst>
  </p:cSld>
  <p:clrMapOvr>
    <a:overrideClrMapping bg1="dk1" tx1="lt1" bg2="dk2" tx2="lt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PHOTOALBUM" val="TRUE"/>
  <p:tag name="VERSION" val="1.0"/>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0Projects\Matson photos\05 Manners and Customs\_Future or not\sr\Fishing\09008u Galilee fisherman with net, mat09008adjzzz.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0\Desktop\Fish sr\05690uGalilee fisherman slides, fire of coals.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E:\0Projects\Matson photos\05 Manners and Customs\_Future or not\sr\Fishing\09006u Galilee fisherman, eating on shore, mat09006adjzzz.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Desktop\Fish sr\05683uGalilee fisherman slides, boat setting forth.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0\Desktop\Fish sr\07015uSea of Galilee, fishing.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Desktop\Fish sr\04201uSea of Galilee, casting net.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D:\0\Desktop\Fish sr\05156uSea of Galilee, fisherman drawing in his net.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0\Desktop\Fish sr\05687uGalilee fisherman slides, drawing in dragnet.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Desktop\Fish sr\05649uSea of Galilee, drawing in net of fish.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Desktop\Fish sr\04569uSea of Galilee, fishermen mending nets, early dawn.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0\Desktop\Fish sr\07019uSea of Galilee, fishermen mending nets.jpg"/>
</p:tagLst>
</file>

<file path=ppt/theme/theme1.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Settings\TB\Application Data\Microsoft\Templates\Photo Album Templates\White.pot</Template>
  <TotalTime>3184</TotalTime>
  <Words>7778</Words>
  <Application>Microsoft Office PowerPoint</Application>
  <PresentationFormat>On-screen Show (4:3)</PresentationFormat>
  <Paragraphs>495</Paragraphs>
  <Slides>54</Slides>
  <Notes>54</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54</vt:i4>
      </vt:variant>
    </vt:vector>
  </HeadingPairs>
  <TitlesOfParts>
    <vt:vector size="58" baseType="lpstr">
      <vt:lpstr>Arial</vt:lpstr>
      <vt:lpstr>Times New Roman</vt:lpstr>
      <vt:lpstr>White</vt:lpstr>
      <vt:lpstr>1_White</vt:lpstr>
      <vt:lpstr>Work Life: Fishing (Color)</vt:lpstr>
      <vt:lpstr>Sea of Galilee with fishermen</vt:lpstr>
      <vt:lpstr>Sea of Galilee with fishermen</vt:lpstr>
      <vt:lpstr>Fishermen in boats near Jordan mouth</vt:lpstr>
      <vt:lpstr>Fishermen in boats near Jordan mouth</vt:lpstr>
      <vt:lpstr>Fishermen setting forth in boat</vt:lpstr>
      <vt:lpstr>Fishermen setting forth in boat</vt:lpstr>
      <vt:lpstr>Fishing boats on Sea of Galilee</vt:lpstr>
      <vt:lpstr>Fishing boats on Sea of Galilee</vt:lpstr>
      <vt:lpstr>Fishermen on Sea of Galilee</vt:lpstr>
      <vt:lpstr>Fishermen on Sea of Galilee</vt:lpstr>
      <vt:lpstr>Fisherman casting net</vt:lpstr>
      <vt:lpstr>Fisherman casting net</vt:lpstr>
      <vt:lpstr>Fisherman throwing net at sunset</vt:lpstr>
      <vt:lpstr>Fisherman throwing net at sunset</vt:lpstr>
      <vt:lpstr>Fisherman drawing net at sunset</vt:lpstr>
      <vt:lpstr>Fisherman drawing net at sunset</vt:lpstr>
      <vt:lpstr>Fisherman casting his net</vt:lpstr>
      <vt:lpstr>Fisherman casting his net</vt:lpstr>
      <vt:lpstr>Fisherman with cast net</vt:lpstr>
      <vt:lpstr>Fisherman with cast net</vt:lpstr>
      <vt:lpstr>Fisherman casting net at Capernaum</vt:lpstr>
      <vt:lpstr>Fisherman casting net at Capernaum</vt:lpstr>
      <vt:lpstr>Fishermen letting down nets</vt:lpstr>
      <vt:lpstr>Fishermen letting down nets</vt:lpstr>
      <vt:lpstr>Fishermen drawing in dragnet</vt:lpstr>
      <vt:lpstr>Fishermen drawing in dragnet</vt:lpstr>
      <vt:lpstr>Fishermen drawing in dragnet</vt:lpstr>
      <vt:lpstr>Fishermen drawing in dragnet</vt:lpstr>
      <vt:lpstr>Fishermen drawing in dragnet</vt:lpstr>
      <vt:lpstr>Fishermen drawing in dragnet</vt:lpstr>
      <vt:lpstr>Fishing dragnet almost drawn in</vt:lpstr>
      <vt:lpstr>Fishing dragnet almost drawn in</vt:lpstr>
      <vt:lpstr>Fishermen with fish in net</vt:lpstr>
      <vt:lpstr>Fishermen with fish in net</vt:lpstr>
      <vt:lpstr>Boats filled with fish</vt:lpstr>
      <vt:lpstr>Boats filled with fish</vt:lpstr>
      <vt:lpstr>Fishermen mending nets at dawn</vt:lpstr>
      <vt:lpstr>Fishermen mending nets at dawn</vt:lpstr>
      <vt:lpstr>Fishermen mending nets at dawn</vt:lpstr>
      <vt:lpstr>Fishermen mending nets at dawn</vt:lpstr>
      <vt:lpstr>Fishermen mending nets at dawn</vt:lpstr>
      <vt:lpstr>Fishermen mending their nets</vt:lpstr>
      <vt:lpstr>Fishermen mending their nets</vt:lpstr>
      <vt:lpstr>Fishermen mending their nets</vt:lpstr>
      <vt:lpstr>Fishermen mending their nets</vt:lpstr>
      <vt:lpstr>Boat filled with fish at Tiberias dock</vt:lpstr>
      <vt:lpstr>Boat filled with fish at Tiberias dock</vt:lpstr>
      <vt:lpstr>Fisherman selling fish in Tiberias</vt:lpstr>
      <vt:lpstr>Fisherman selling fish in Tiberias</vt:lpstr>
      <vt:lpstr>Fishermen on shore with fire of coals</vt:lpstr>
      <vt:lpstr>Fishermen on shore with fire of coals</vt:lpstr>
      <vt:lpstr>Fishermen eating breakfast on shore of Sea of Galilee</vt:lpstr>
      <vt:lpstr>Fishermen eating breakfast on shore of Sea of Galilee</vt:lpstr>
    </vt:vector>
  </TitlesOfParts>
  <Company>LifeintheHolyLand.com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Fishing and Fishermen</dc:title>
  <dc:subject>The American Colony and Eric Matson Collection</dc:subject>
  <dc:creator>Todd Bolen</dc:creator>
  <cp:lastModifiedBy>Todd Bolen</cp:lastModifiedBy>
  <cp:revision>54</cp:revision>
  <dcterms:created xsi:type="dcterms:W3CDTF">2005-02-22T05:26:17Z</dcterms:created>
  <dcterms:modified xsi:type="dcterms:W3CDTF">2024-08-24T23:30:19Z</dcterms:modified>
</cp:coreProperties>
</file>